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5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6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4"/>
  </p:sldMasterIdLst>
  <p:notesMasterIdLst>
    <p:notesMasterId r:id="rId36"/>
  </p:notesMasterIdLst>
  <p:handoutMasterIdLst>
    <p:handoutMasterId r:id="rId37"/>
  </p:handoutMasterIdLst>
  <p:sldIdLst>
    <p:sldId id="312" r:id="rId5"/>
    <p:sldId id="304" r:id="rId6"/>
    <p:sldId id="282" r:id="rId7"/>
    <p:sldId id="341" r:id="rId8"/>
    <p:sldId id="323" r:id="rId9"/>
    <p:sldId id="327" r:id="rId10"/>
    <p:sldId id="336" r:id="rId11"/>
    <p:sldId id="343" r:id="rId12"/>
    <p:sldId id="314" r:id="rId13"/>
    <p:sldId id="326" r:id="rId14"/>
    <p:sldId id="324" r:id="rId15"/>
    <p:sldId id="344" r:id="rId16"/>
    <p:sldId id="345" r:id="rId17"/>
    <p:sldId id="347" r:id="rId18"/>
    <p:sldId id="315" r:id="rId19"/>
    <p:sldId id="346" r:id="rId20"/>
    <p:sldId id="325" r:id="rId21"/>
    <p:sldId id="337" r:id="rId22"/>
    <p:sldId id="317" r:id="rId23"/>
    <p:sldId id="328" r:id="rId24"/>
    <p:sldId id="330" r:id="rId25"/>
    <p:sldId id="329" r:id="rId26"/>
    <p:sldId id="342" r:id="rId27"/>
    <p:sldId id="331" r:id="rId28"/>
    <p:sldId id="332" r:id="rId29"/>
    <p:sldId id="338" r:id="rId30"/>
    <p:sldId id="333" r:id="rId31"/>
    <p:sldId id="340" r:id="rId32"/>
    <p:sldId id="334" r:id="rId33"/>
    <p:sldId id="335" r:id="rId34"/>
    <p:sldId id="339" r:id="rId35"/>
  </p:sldIdLst>
  <p:sldSz cx="12192000" cy="6858000"/>
  <p:notesSz cx="13716000" cy="2438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orient="horz" pos="2616" userDrawn="1">
          <p15:clr>
            <a:srgbClr val="A4A3A4"/>
          </p15:clr>
        </p15:guide>
        <p15:guide id="4" orient="horz" pos="3264" userDrawn="1">
          <p15:clr>
            <a:srgbClr val="A4A3A4"/>
          </p15:clr>
        </p15:guide>
        <p15:guide id="5" pos="6912" userDrawn="1">
          <p15:clr>
            <a:srgbClr val="A4A3A4"/>
          </p15:clr>
        </p15:guide>
        <p15:guide id="6" orient="horz" userDrawn="1">
          <p15:clr>
            <a:srgbClr val="A4A3A4"/>
          </p15:clr>
        </p15:guide>
        <p15:guide id="7" orient="horz" pos="4008" userDrawn="1">
          <p15:clr>
            <a:srgbClr val="A4A3A4"/>
          </p15:clr>
        </p15:guide>
        <p15:guide id="9" orient="horz" pos="2352" userDrawn="1">
          <p15:clr>
            <a:srgbClr val="A4A3A4"/>
          </p15:clr>
        </p15:guide>
        <p15:guide id="12" pos="6696" userDrawn="1">
          <p15:clr>
            <a:srgbClr val="A4A3A4"/>
          </p15:clr>
        </p15:guide>
        <p15:guide id="15" pos="2136" userDrawn="1">
          <p15:clr>
            <a:srgbClr val="A4A3A4"/>
          </p15:clr>
        </p15:guide>
        <p15:guide id="16" pos="2760" userDrawn="1">
          <p15:clr>
            <a:srgbClr val="A4A3A4"/>
          </p15:clr>
        </p15:guide>
        <p15:guide id="17" pos="3288" userDrawn="1">
          <p15:clr>
            <a:srgbClr val="A4A3A4"/>
          </p15:clr>
        </p15:guide>
        <p15:guide id="18" pos="4032" userDrawn="1">
          <p15:clr>
            <a:srgbClr val="A4A3A4"/>
          </p15:clr>
        </p15:guide>
        <p15:guide id="19" pos="4392" userDrawn="1">
          <p15:clr>
            <a:srgbClr val="A4A3A4"/>
          </p15:clr>
        </p15:guide>
        <p15:guide id="20" pos="4944" userDrawn="1">
          <p15:clr>
            <a:srgbClr val="A4A3A4"/>
          </p15:clr>
        </p15:guide>
        <p15:guide id="21" pos="5544" userDrawn="1">
          <p15:clr>
            <a:srgbClr val="A4A3A4"/>
          </p15:clr>
        </p15:guide>
        <p15:guide id="22" pos="6072" userDrawn="1">
          <p15:clr>
            <a:srgbClr val="A4A3A4"/>
          </p15:clr>
        </p15:guide>
        <p15:guide id="23" orient="horz" pos="2448" userDrawn="1">
          <p15:clr>
            <a:srgbClr val="A4A3A4"/>
          </p15:clr>
        </p15:guide>
        <p15:guide id="25" pos="5256" userDrawn="1">
          <p15:clr>
            <a:srgbClr val="A4A3A4"/>
          </p15:clr>
        </p15:guide>
        <p15:guide id="26" pos="726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FFCC"/>
    <a:srgbClr val="AAC4E9"/>
    <a:srgbClr val="F5CDCE"/>
    <a:srgbClr val="99FF99"/>
    <a:srgbClr val="D4D593"/>
    <a:srgbClr val="202C8F"/>
    <a:srgbClr val="FDFBF6"/>
    <a:srgbClr val="DF8C8C"/>
    <a:srgbClr val="E6F0FE"/>
    <a:srgbClr val="CDBE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B4B98B0-60AC-42C2-AFA5-B58CD77FA1E5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5388" autoAdjust="0"/>
  </p:normalViewPr>
  <p:slideViewPr>
    <p:cSldViewPr snapToGrid="0" snapToObjects="1">
      <p:cViewPr varScale="1">
        <p:scale>
          <a:sx n="68" d="100"/>
          <a:sy n="68" d="100"/>
        </p:scale>
        <p:origin x="816" y="96"/>
      </p:cViewPr>
      <p:guideLst>
        <p:guide orient="horz" pos="2616"/>
        <p:guide orient="horz" pos="3264"/>
        <p:guide pos="6912"/>
        <p:guide orient="horz"/>
        <p:guide orient="horz" pos="4008"/>
        <p:guide orient="horz" pos="2352"/>
        <p:guide pos="6696"/>
        <p:guide pos="2136"/>
        <p:guide pos="2760"/>
        <p:guide pos="3288"/>
        <p:guide pos="4032"/>
        <p:guide pos="4392"/>
        <p:guide pos="4944"/>
        <p:guide pos="5544"/>
        <p:guide pos="6072"/>
        <p:guide orient="horz" pos="2448"/>
        <p:guide pos="5256"/>
        <p:guide pos="726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25" d="100"/>
          <a:sy n="25" d="100"/>
        </p:scale>
        <p:origin x="348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viewProps" Target="view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microsoft.com/office/2018/10/relationships/authors" Target="author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presProps" Target="presProps.xml"/></Relationships>
</file>

<file path=ppt/diagrams/_rels/data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image" Target="../media/image33.png"/></Relationships>
</file>

<file path=ppt/diagrams/_rels/drawing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image" Target="../media/image33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3_4">
  <dgm:title val=""/>
  <dgm:desc val=""/>
  <dgm:catLst>
    <dgm:cat type="accent3" pri="11400"/>
  </dgm:catLst>
  <dgm:styleLbl name="node0">
    <dgm:fillClrLst meth="cycle">
      <a:schemeClr val="accent3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3">
        <a:shade val="50000"/>
      </a:schemeClr>
      <a:schemeClr val="accent3">
        <a:tint val="55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3">
        <a:shade val="80000"/>
        <a:alpha val="50000"/>
      </a:schemeClr>
      <a:schemeClr val="accent3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55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7BC6A0D-271C-4D6A-9ACE-0A9EB1E757D3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9378087-7888-486B-BD87-AAF82009C088}">
      <dgm:prSet phldrT="[Text]" custT="1"/>
      <dgm:spPr>
        <a:solidFill>
          <a:srgbClr val="AAC3E8">
            <a:lumMod val="40000"/>
            <a:lumOff val="60000"/>
          </a:srgbClr>
        </a:solidFill>
        <a:ln w="12700" cap="flat" cmpd="sng" algn="ctr">
          <a:solidFill>
            <a:srgbClr val="FDFAF6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769580" tIns="111760" rIns="111760" bIns="111760" numCol="1" spcCol="1270" anchor="ctr" anchorCtr="0"/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400" kern="1200" dirty="0">
            <a:solidFill>
              <a:srgbClr val="FDFAF6"/>
            </a:solidFill>
            <a:latin typeface="Sabon Next LT"/>
            <a:ea typeface="+mn-ea"/>
            <a:cs typeface="+mn-cs"/>
          </a:endParaRPr>
        </a:p>
      </dgm:t>
    </dgm:pt>
    <dgm:pt modelId="{31CD6E35-E54D-4E7A-A3ED-D7B9A1C80854}" type="parTrans" cxnId="{BE07F13C-0228-4556-AF54-06091DD698F9}">
      <dgm:prSet/>
      <dgm:spPr/>
      <dgm:t>
        <a:bodyPr/>
        <a:lstStyle/>
        <a:p>
          <a:endParaRPr lang="en-US"/>
        </a:p>
      </dgm:t>
    </dgm:pt>
    <dgm:pt modelId="{B4F430BD-ED6F-4B5A-A39F-92447E58BF97}" type="sibTrans" cxnId="{BE07F13C-0228-4556-AF54-06091DD698F9}">
      <dgm:prSet/>
      <dgm:spPr/>
      <dgm:t>
        <a:bodyPr/>
        <a:lstStyle/>
        <a:p>
          <a:endParaRPr lang="en-US"/>
        </a:p>
      </dgm:t>
    </dgm:pt>
    <dgm:pt modelId="{8A1A33E2-BC55-4953-88A0-164F4AEFD2E1}">
      <dgm:prSet phldrT="[Text]" custT="1"/>
      <dgm:spPr>
        <a:solidFill>
          <a:schemeClr val="accent3">
            <a:lumMod val="40000"/>
            <a:lumOff val="60000"/>
          </a:schemeClr>
        </a:solidFill>
      </dgm:spPr>
      <dgm:t>
        <a:bodyPr/>
        <a:lstStyle/>
        <a:p>
          <a:r>
            <a:rPr lang="en-US" sz="32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</a:p>
      </dgm:t>
    </dgm:pt>
    <dgm:pt modelId="{D17C1ADD-B922-4B39-A558-7E1DDB5D20D9}" type="parTrans" cxnId="{C6207E3C-88C8-4FAE-AA57-2F3C7F5AB678}">
      <dgm:prSet/>
      <dgm:spPr/>
      <dgm:t>
        <a:bodyPr/>
        <a:lstStyle/>
        <a:p>
          <a:endParaRPr lang="en-US"/>
        </a:p>
      </dgm:t>
    </dgm:pt>
    <dgm:pt modelId="{CE259854-4EC7-4185-8E57-99716F6292CC}" type="sibTrans" cxnId="{C6207E3C-88C8-4FAE-AA57-2F3C7F5AB678}">
      <dgm:prSet/>
      <dgm:spPr/>
      <dgm:t>
        <a:bodyPr/>
        <a:lstStyle/>
        <a:p>
          <a:endParaRPr lang="en-US"/>
        </a:p>
      </dgm:t>
    </dgm:pt>
    <dgm:pt modelId="{ECCED71D-0ABD-410D-9E3F-BA65DE8F6F99}">
      <dgm:prSet phldrT="[Text]" custT="1"/>
      <dgm:spPr>
        <a:solidFill>
          <a:schemeClr val="accent3">
            <a:lumMod val="40000"/>
            <a:lumOff val="60000"/>
          </a:schemeClr>
        </a:solidFill>
      </dgm:spPr>
      <dgm:t>
        <a:bodyPr/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     </a:t>
          </a:r>
          <a:r>
            <a:rPr lang="en-US" sz="2800" b="1" kern="1200" dirty="0" err="1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insert,update,delete</a:t>
          </a:r>
          <a:r>
            <a:rPr lang="az-Latn-AZ" sz="2800" b="1" kern="1200" dirty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,</a:t>
          </a:r>
          <a:r>
            <a:rPr lang="az-Latn-AZ" sz="2800" b="1" kern="1200" dirty="0" err="1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merge</a:t>
          </a:r>
          <a:endParaRPr lang="en-US" sz="2800" b="1" kern="1200" dirty="0">
            <a:solidFill>
              <a:schemeClr val="tx1"/>
            </a:solidFill>
            <a:latin typeface="Times New Roman" panose="02020603050405020304" pitchFamily="18" charset="0"/>
            <a:ea typeface="+mn-ea"/>
            <a:cs typeface="Times New Roman" panose="02020603050405020304" pitchFamily="18" charset="0"/>
          </a:endParaRPr>
        </a:p>
      </dgm:t>
    </dgm:pt>
    <dgm:pt modelId="{809D7D70-008E-4789-85C3-26231525265E}" type="sibTrans" cxnId="{3AACE0BA-E8FC-4958-A894-89A7D97EF914}">
      <dgm:prSet/>
      <dgm:spPr/>
      <dgm:t>
        <a:bodyPr/>
        <a:lstStyle/>
        <a:p>
          <a:endParaRPr lang="en-US"/>
        </a:p>
      </dgm:t>
    </dgm:pt>
    <dgm:pt modelId="{1B5EE89F-B7B9-427E-A762-C6A28433A583}" type="parTrans" cxnId="{3AACE0BA-E8FC-4958-A894-89A7D97EF914}">
      <dgm:prSet/>
      <dgm:spPr/>
      <dgm:t>
        <a:bodyPr/>
        <a:lstStyle/>
        <a:p>
          <a:endParaRPr lang="en-US"/>
        </a:p>
      </dgm:t>
    </dgm:pt>
    <dgm:pt modelId="{1A606BA9-951B-4557-942B-551E99A30BC1}">
      <dgm:prSet phldrT="[Text]" custT="1"/>
      <dgm:spPr>
        <a:solidFill>
          <a:schemeClr val="accent3">
            <a:lumMod val="40000"/>
            <a:lumOff val="60000"/>
          </a:schemeClr>
        </a:solidFill>
      </dgm:spPr>
      <dgm:t>
        <a:bodyPr/>
        <a:lstStyle/>
        <a:p>
          <a:r>
            <a:rPr lang="en-US" sz="32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   </a:t>
          </a:r>
        </a:p>
      </dgm:t>
    </dgm:pt>
    <dgm:pt modelId="{3C183286-E860-4885-82D0-062656B7E430}" type="parTrans" cxnId="{5B22DDE5-6B6C-40CC-B21A-B21E7E77FE40}">
      <dgm:prSet/>
      <dgm:spPr/>
      <dgm:t>
        <a:bodyPr/>
        <a:lstStyle/>
        <a:p>
          <a:endParaRPr lang="en-US"/>
        </a:p>
      </dgm:t>
    </dgm:pt>
    <dgm:pt modelId="{A4EBE740-C267-4A10-A59C-3830D0DFD4A7}" type="sibTrans" cxnId="{5B22DDE5-6B6C-40CC-B21A-B21E7E77FE40}">
      <dgm:prSet/>
      <dgm:spPr/>
      <dgm:t>
        <a:bodyPr/>
        <a:lstStyle/>
        <a:p>
          <a:endParaRPr lang="en-US"/>
        </a:p>
      </dgm:t>
    </dgm:pt>
    <dgm:pt modelId="{A1CB5400-177C-4934-A4B8-EDD7C067BD44}" type="pres">
      <dgm:prSet presAssocID="{07BC6A0D-271C-4D6A-9ACE-0A9EB1E757D3}" presName="Name0" presStyleCnt="0">
        <dgm:presLayoutVars>
          <dgm:chMax val="7"/>
          <dgm:chPref val="7"/>
          <dgm:dir/>
        </dgm:presLayoutVars>
      </dgm:prSet>
      <dgm:spPr/>
    </dgm:pt>
    <dgm:pt modelId="{337D7C5C-621F-4C99-B396-EEA4D2F58154}" type="pres">
      <dgm:prSet presAssocID="{07BC6A0D-271C-4D6A-9ACE-0A9EB1E757D3}" presName="Name1" presStyleCnt="0"/>
      <dgm:spPr/>
    </dgm:pt>
    <dgm:pt modelId="{B731E732-9809-4411-9A92-08F8B29ED95D}" type="pres">
      <dgm:prSet presAssocID="{07BC6A0D-271C-4D6A-9ACE-0A9EB1E757D3}" presName="cycle" presStyleCnt="0"/>
      <dgm:spPr/>
    </dgm:pt>
    <dgm:pt modelId="{540AA8F5-C4D4-484D-ADF4-D786F0D85E86}" type="pres">
      <dgm:prSet presAssocID="{07BC6A0D-271C-4D6A-9ACE-0A9EB1E757D3}" presName="srcNode" presStyleLbl="node1" presStyleIdx="0" presStyleCnt="4"/>
      <dgm:spPr/>
    </dgm:pt>
    <dgm:pt modelId="{5379E53F-6B49-4359-9726-ECD08721A622}" type="pres">
      <dgm:prSet presAssocID="{07BC6A0D-271C-4D6A-9ACE-0A9EB1E757D3}" presName="conn" presStyleLbl="parChTrans1D2" presStyleIdx="0" presStyleCnt="1"/>
      <dgm:spPr/>
    </dgm:pt>
    <dgm:pt modelId="{C7F19C30-3CA9-487B-973C-08E0BA6877F4}" type="pres">
      <dgm:prSet presAssocID="{07BC6A0D-271C-4D6A-9ACE-0A9EB1E757D3}" presName="extraNode" presStyleLbl="node1" presStyleIdx="0" presStyleCnt="4"/>
      <dgm:spPr/>
    </dgm:pt>
    <dgm:pt modelId="{A58B0A0B-524B-4275-B88E-789CEC073C6D}" type="pres">
      <dgm:prSet presAssocID="{07BC6A0D-271C-4D6A-9ACE-0A9EB1E757D3}" presName="dstNode" presStyleLbl="node1" presStyleIdx="0" presStyleCnt="4"/>
      <dgm:spPr/>
    </dgm:pt>
    <dgm:pt modelId="{6ED5EF26-4219-45D4-8590-5A6D30392C14}" type="pres">
      <dgm:prSet presAssocID="{E9378087-7888-486B-BD87-AAF82009C088}" presName="text_1" presStyleLbl="node1" presStyleIdx="0" presStyleCnt="4">
        <dgm:presLayoutVars>
          <dgm:bulletEnabled val="1"/>
        </dgm:presLayoutVars>
      </dgm:prSet>
      <dgm:spPr>
        <a:xfrm>
          <a:off x="708596" y="484522"/>
          <a:ext cx="7328865" cy="969549"/>
        </a:xfrm>
        <a:prstGeom prst="rect">
          <a:avLst/>
        </a:prstGeom>
      </dgm:spPr>
    </dgm:pt>
    <dgm:pt modelId="{523FA0F0-897B-46E2-90CD-C6D474B54E47}" type="pres">
      <dgm:prSet presAssocID="{E9378087-7888-486B-BD87-AAF82009C088}" presName="accent_1" presStyleCnt="0"/>
      <dgm:spPr/>
    </dgm:pt>
    <dgm:pt modelId="{E2965BCD-677F-45FD-A204-BB4284D95593}" type="pres">
      <dgm:prSet presAssocID="{E9378087-7888-486B-BD87-AAF82009C088}" presName="accentRepeatNode" presStyleLbl="solidFgAcc1" presStyleIdx="0" presStyleCnt="4" custScaleX="131982"/>
      <dgm:spPr>
        <a:solidFill>
          <a:schemeClr val="accent3">
            <a:lumMod val="60000"/>
            <a:lumOff val="40000"/>
          </a:schemeClr>
        </a:solidFill>
      </dgm:spPr>
    </dgm:pt>
    <dgm:pt modelId="{54B04C11-8C9B-4F75-9389-7534ECE7B787}" type="pres">
      <dgm:prSet presAssocID="{ECCED71D-0ABD-410D-9E3F-BA65DE8F6F99}" presName="text_2" presStyleLbl="node1" presStyleIdx="1" presStyleCnt="4">
        <dgm:presLayoutVars>
          <dgm:bulletEnabled val="1"/>
        </dgm:presLayoutVars>
      </dgm:prSet>
      <dgm:spPr/>
    </dgm:pt>
    <dgm:pt modelId="{6723E4F1-AEEB-426D-98BC-8A31DFE4D159}" type="pres">
      <dgm:prSet presAssocID="{ECCED71D-0ABD-410D-9E3F-BA65DE8F6F99}" presName="accent_2" presStyleCnt="0"/>
      <dgm:spPr/>
    </dgm:pt>
    <dgm:pt modelId="{649C9AC0-F378-4BEC-9F49-0BED5FDED0AD}" type="pres">
      <dgm:prSet presAssocID="{ECCED71D-0ABD-410D-9E3F-BA65DE8F6F99}" presName="accentRepeatNode" presStyleLbl="solidFgAcc1" presStyleIdx="1" presStyleCnt="4" custScaleX="141892"/>
      <dgm:spPr>
        <a:solidFill>
          <a:schemeClr val="accent3">
            <a:lumMod val="60000"/>
            <a:lumOff val="40000"/>
          </a:schemeClr>
        </a:solidFill>
      </dgm:spPr>
    </dgm:pt>
    <dgm:pt modelId="{B4A47EA6-9E3C-4AE0-9E3A-70B34EB76013}" type="pres">
      <dgm:prSet presAssocID="{8A1A33E2-BC55-4953-88A0-164F4AEFD2E1}" presName="text_3" presStyleLbl="node1" presStyleIdx="2" presStyleCnt="4">
        <dgm:presLayoutVars>
          <dgm:bulletEnabled val="1"/>
        </dgm:presLayoutVars>
      </dgm:prSet>
      <dgm:spPr/>
    </dgm:pt>
    <dgm:pt modelId="{9533F879-344B-4C22-A715-00F1F79E1976}" type="pres">
      <dgm:prSet presAssocID="{8A1A33E2-BC55-4953-88A0-164F4AEFD2E1}" presName="accent_3" presStyleCnt="0"/>
      <dgm:spPr/>
    </dgm:pt>
    <dgm:pt modelId="{C8FBA256-8855-4DAB-BC70-23A3D7561C79}" type="pres">
      <dgm:prSet presAssocID="{8A1A33E2-BC55-4953-88A0-164F4AEFD2E1}" presName="accentRepeatNode" presStyleLbl="solidFgAcc1" presStyleIdx="2" presStyleCnt="4" custScaleX="141892"/>
      <dgm:spPr>
        <a:solidFill>
          <a:schemeClr val="accent3">
            <a:lumMod val="60000"/>
            <a:lumOff val="40000"/>
          </a:schemeClr>
        </a:solidFill>
      </dgm:spPr>
    </dgm:pt>
    <dgm:pt modelId="{1BEFCD36-9388-46ED-A6AF-1FD2426BA79E}" type="pres">
      <dgm:prSet presAssocID="{1A606BA9-951B-4557-942B-551E99A30BC1}" presName="text_4" presStyleLbl="node1" presStyleIdx="3" presStyleCnt="4">
        <dgm:presLayoutVars>
          <dgm:bulletEnabled val="1"/>
        </dgm:presLayoutVars>
      </dgm:prSet>
      <dgm:spPr/>
    </dgm:pt>
    <dgm:pt modelId="{A0CEE16B-D10D-4DFB-A7A4-3B7B2275BEC8}" type="pres">
      <dgm:prSet presAssocID="{1A606BA9-951B-4557-942B-551E99A30BC1}" presName="accent_4" presStyleCnt="0"/>
      <dgm:spPr/>
    </dgm:pt>
    <dgm:pt modelId="{FC8D92A3-366A-473A-B8BD-C8AA25C72E5B}" type="pres">
      <dgm:prSet presAssocID="{1A606BA9-951B-4557-942B-551E99A30BC1}" presName="accentRepeatNode" presStyleLbl="solidFgAcc1" presStyleIdx="3" presStyleCnt="4"/>
      <dgm:spPr>
        <a:solidFill>
          <a:schemeClr val="accent3">
            <a:lumMod val="40000"/>
            <a:lumOff val="60000"/>
          </a:schemeClr>
        </a:solidFill>
      </dgm:spPr>
    </dgm:pt>
  </dgm:ptLst>
  <dgm:cxnLst>
    <dgm:cxn modelId="{C6207E3C-88C8-4FAE-AA57-2F3C7F5AB678}" srcId="{07BC6A0D-271C-4D6A-9ACE-0A9EB1E757D3}" destId="{8A1A33E2-BC55-4953-88A0-164F4AEFD2E1}" srcOrd="2" destOrd="0" parTransId="{D17C1ADD-B922-4B39-A558-7E1DDB5D20D9}" sibTransId="{CE259854-4EC7-4185-8E57-99716F6292CC}"/>
    <dgm:cxn modelId="{BE07F13C-0228-4556-AF54-06091DD698F9}" srcId="{07BC6A0D-271C-4D6A-9ACE-0A9EB1E757D3}" destId="{E9378087-7888-486B-BD87-AAF82009C088}" srcOrd="0" destOrd="0" parTransId="{31CD6E35-E54D-4E7A-A3ED-D7B9A1C80854}" sibTransId="{B4F430BD-ED6F-4B5A-A39F-92447E58BF97}"/>
    <dgm:cxn modelId="{9D3D9767-E00C-4E09-AEAC-81F526B9EF92}" type="presOf" srcId="{ECCED71D-0ABD-410D-9E3F-BA65DE8F6F99}" destId="{54B04C11-8C9B-4F75-9389-7534ECE7B787}" srcOrd="0" destOrd="0" presId="urn:microsoft.com/office/officeart/2008/layout/VerticalCurvedList"/>
    <dgm:cxn modelId="{91565575-0772-4269-8F21-2D49C41E6C81}" type="presOf" srcId="{8A1A33E2-BC55-4953-88A0-164F4AEFD2E1}" destId="{B4A47EA6-9E3C-4AE0-9E3A-70B34EB76013}" srcOrd="0" destOrd="0" presId="urn:microsoft.com/office/officeart/2008/layout/VerticalCurvedList"/>
    <dgm:cxn modelId="{CB5EDF8D-F13D-45A8-9CBF-0B0DEE292620}" type="presOf" srcId="{07BC6A0D-271C-4D6A-9ACE-0A9EB1E757D3}" destId="{A1CB5400-177C-4934-A4B8-EDD7C067BD44}" srcOrd="0" destOrd="0" presId="urn:microsoft.com/office/officeart/2008/layout/VerticalCurvedList"/>
    <dgm:cxn modelId="{C5D30698-21A5-4189-B8E8-532EE97088D3}" type="presOf" srcId="{B4F430BD-ED6F-4B5A-A39F-92447E58BF97}" destId="{5379E53F-6B49-4359-9726-ECD08721A622}" srcOrd="0" destOrd="0" presId="urn:microsoft.com/office/officeart/2008/layout/VerticalCurvedList"/>
    <dgm:cxn modelId="{0DD0FF9A-6A36-4ABA-921D-A8E81FD0C53C}" type="presOf" srcId="{1A606BA9-951B-4557-942B-551E99A30BC1}" destId="{1BEFCD36-9388-46ED-A6AF-1FD2426BA79E}" srcOrd="0" destOrd="0" presId="urn:microsoft.com/office/officeart/2008/layout/VerticalCurvedList"/>
    <dgm:cxn modelId="{3AACE0BA-E8FC-4958-A894-89A7D97EF914}" srcId="{07BC6A0D-271C-4D6A-9ACE-0A9EB1E757D3}" destId="{ECCED71D-0ABD-410D-9E3F-BA65DE8F6F99}" srcOrd="1" destOrd="0" parTransId="{1B5EE89F-B7B9-427E-A762-C6A28433A583}" sibTransId="{809D7D70-008E-4789-85C3-26231525265E}"/>
    <dgm:cxn modelId="{E01B21CA-5AC5-44ED-834E-AE9BDECDDF81}" type="presOf" srcId="{E9378087-7888-486B-BD87-AAF82009C088}" destId="{6ED5EF26-4219-45D4-8590-5A6D30392C14}" srcOrd="0" destOrd="0" presId="urn:microsoft.com/office/officeart/2008/layout/VerticalCurvedList"/>
    <dgm:cxn modelId="{5B22DDE5-6B6C-40CC-B21A-B21E7E77FE40}" srcId="{07BC6A0D-271C-4D6A-9ACE-0A9EB1E757D3}" destId="{1A606BA9-951B-4557-942B-551E99A30BC1}" srcOrd="3" destOrd="0" parTransId="{3C183286-E860-4885-82D0-062656B7E430}" sibTransId="{A4EBE740-C267-4A10-A59C-3830D0DFD4A7}"/>
    <dgm:cxn modelId="{7D786FF9-09A3-426D-9EC6-7C6EE00FD652}" type="presParOf" srcId="{A1CB5400-177C-4934-A4B8-EDD7C067BD44}" destId="{337D7C5C-621F-4C99-B396-EEA4D2F58154}" srcOrd="0" destOrd="0" presId="urn:microsoft.com/office/officeart/2008/layout/VerticalCurvedList"/>
    <dgm:cxn modelId="{76360F74-BF0D-4837-998F-9CC99A62009C}" type="presParOf" srcId="{337D7C5C-621F-4C99-B396-EEA4D2F58154}" destId="{B731E732-9809-4411-9A92-08F8B29ED95D}" srcOrd="0" destOrd="0" presId="urn:microsoft.com/office/officeart/2008/layout/VerticalCurvedList"/>
    <dgm:cxn modelId="{BB07095B-B9FF-470B-82B3-5348AC1447F3}" type="presParOf" srcId="{B731E732-9809-4411-9A92-08F8B29ED95D}" destId="{540AA8F5-C4D4-484D-ADF4-D786F0D85E86}" srcOrd="0" destOrd="0" presId="urn:microsoft.com/office/officeart/2008/layout/VerticalCurvedList"/>
    <dgm:cxn modelId="{0F51D189-50F7-40E1-AFA6-1C89D79D5352}" type="presParOf" srcId="{B731E732-9809-4411-9A92-08F8B29ED95D}" destId="{5379E53F-6B49-4359-9726-ECD08721A622}" srcOrd="1" destOrd="0" presId="urn:microsoft.com/office/officeart/2008/layout/VerticalCurvedList"/>
    <dgm:cxn modelId="{5768842E-450D-49F0-87E8-0985C5FB237F}" type="presParOf" srcId="{B731E732-9809-4411-9A92-08F8B29ED95D}" destId="{C7F19C30-3CA9-487B-973C-08E0BA6877F4}" srcOrd="2" destOrd="0" presId="urn:microsoft.com/office/officeart/2008/layout/VerticalCurvedList"/>
    <dgm:cxn modelId="{69F87B9D-F08C-4F9B-903F-6D24F7D79EAF}" type="presParOf" srcId="{B731E732-9809-4411-9A92-08F8B29ED95D}" destId="{A58B0A0B-524B-4275-B88E-789CEC073C6D}" srcOrd="3" destOrd="0" presId="urn:microsoft.com/office/officeart/2008/layout/VerticalCurvedList"/>
    <dgm:cxn modelId="{C3436A69-1E62-4289-8D1D-D88993347520}" type="presParOf" srcId="{337D7C5C-621F-4C99-B396-EEA4D2F58154}" destId="{6ED5EF26-4219-45D4-8590-5A6D30392C14}" srcOrd="1" destOrd="0" presId="urn:microsoft.com/office/officeart/2008/layout/VerticalCurvedList"/>
    <dgm:cxn modelId="{D809A123-DC65-4061-AF43-A00B077A924E}" type="presParOf" srcId="{337D7C5C-621F-4C99-B396-EEA4D2F58154}" destId="{523FA0F0-897B-46E2-90CD-C6D474B54E47}" srcOrd="2" destOrd="0" presId="urn:microsoft.com/office/officeart/2008/layout/VerticalCurvedList"/>
    <dgm:cxn modelId="{180B6020-4436-4744-A1FD-8C05145C2E06}" type="presParOf" srcId="{523FA0F0-897B-46E2-90CD-C6D474B54E47}" destId="{E2965BCD-677F-45FD-A204-BB4284D95593}" srcOrd="0" destOrd="0" presId="urn:microsoft.com/office/officeart/2008/layout/VerticalCurvedList"/>
    <dgm:cxn modelId="{5463EBF0-997F-43E6-AB95-308179FA78C6}" type="presParOf" srcId="{337D7C5C-621F-4C99-B396-EEA4D2F58154}" destId="{54B04C11-8C9B-4F75-9389-7534ECE7B787}" srcOrd="3" destOrd="0" presId="urn:microsoft.com/office/officeart/2008/layout/VerticalCurvedList"/>
    <dgm:cxn modelId="{A394E4E0-003E-49AC-97D1-6988A8131C15}" type="presParOf" srcId="{337D7C5C-621F-4C99-B396-EEA4D2F58154}" destId="{6723E4F1-AEEB-426D-98BC-8A31DFE4D159}" srcOrd="4" destOrd="0" presId="urn:microsoft.com/office/officeart/2008/layout/VerticalCurvedList"/>
    <dgm:cxn modelId="{F5D93AA3-5353-4962-ACCB-D2FBB8928C41}" type="presParOf" srcId="{6723E4F1-AEEB-426D-98BC-8A31DFE4D159}" destId="{649C9AC0-F378-4BEC-9F49-0BED5FDED0AD}" srcOrd="0" destOrd="0" presId="urn:microsoft.com/office/officeart/2008/layout/VerticalCurvedList"/>
    <dgm:cxn modelId="{891792AA-7F83-4356-87D7-E88B3BAE9206}" type="presParOf" srcId="{337D7C5C-621F-4C99-B396-EEA4D2F58154}" destId="{B4A47EA6-9E3C-4AE0-9E3A-70B34EB76013}" srcOrd="5" destOrd="0" presId="urn:microsoft.com/office/officeart/2008/layout/VerticalCurvedList"/>
    <dgm:cxn modelId="{1D736565-A129-440E-AB9D-327ED2692B94}" type="presParOf" srcId="{337D7C5C-621F-4C99-B396-EEA4D2F58154}" destId="{9533F879-344B-4C22-A715-00F1F79E1976}" srcOrd="6" destOrd="0" presId="urn:microsoft.com/office/officeart/2008/layout/VerticalCurvedList"/>
    <dgm:cxn modelId="{D4D77C67-3306-4AF3-8115-17FE6ED08A34}" type="presParOf" srcId="{9533F879-344B-4C22-A715-00F1F79E1976}" destId="{C8FBA256-8855-4DAB-BC70-23A3D7561C79}" srcOrd="0" destOrd="0" presId="urn:microsoft.com/office/officeart/2008/layout/VerticalCurvedList"/>
    <dgm:cxn modelId="{7F7547DB-B22A-48A8-B22D-F89F185976BB}" type="presParOf" srcId="{337D7C5C-621F-4C99-B396-EEA4D2F58154}" destId="{1BEFCD36-9388-46ED-A6AF-1FD2426BA79E}" srcOrd="7" destOrd="0" presId="urn:microsoft.com/office/officeart/2008/layout/VerticalCurvedList"/>
    <dgm:cxn modelId="{7DA6387F-979A-4961-8D55-6A97D0A3EFB2}" type="presParOf" srcId="{337D7C5C-621F-4C99-B396-EEA4D2F58154}" destId="{A0CEE16B-D10D-4DFB-A7A4-3B7B2275BEC8}" srcOrd="8" destOrd="0" presId="urn:microsoft.com/office/officeart/2008/layout/VerticalCurvedList"/>
    <dgm:cxn modelId="{C2D1FA79-4D2C-4AE0-AA38-34672F36911F}" type="presParOf" srcId="{A0CEE16B-D10D-4DFB-A7A4-3B7B2275BEC8}" destId="{FC8D92A3-366A-473A-B8BD-C8AA25C72E5B}" srcOrd="0" destOrd="0" presId="urn:microsoft.com/office/officeart/2008/layout/VerticalCurvedList"/>
  </dgm:cxnLst>
  <dgm:bg>
    <a:solidFill>
      <a:schemeClr val="bg1"/>
    </a:solidFill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9D372D8-48AA-4100-87DF-3C5D5A6AF1D7}" type="doc">
      <dgm:prSet loTypeId="urn:microsoft.com/office/officeart/2005/8/layout/radial6" loCatId="cycle" qsTypeId="urn:microsoft.com/office/officeart/2005/8/quickstyle/3d7" qsCatId="3D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90A73EB8-6C3B-45A1-BBA7-6A6784D03808}">
      <dgm:prSet phldrT="[Text]" custT="1"/>
      <dgm:spPr/>
      <dgm:t>
        <a:bodyPr/>
        <a:lstStyle/>
        <a:p>
          <a:r>
            <a:rPr lang="en-US" sz="2400" b="1" dirty="0">
              <a:latin typeface="Times New Roman" panose="02020603050405020304" pitchFamily="18" charset="0"/>
              <a:cs typeface="Times New Roman" panose="02020603050405020304" pitchFamily="18" charset="0"/>
            </a:rPr>
            <a:t>constraint</a:t>
          </a:r>
        </a:p>
      </dgm:t>
    </dgm:pt>
    <dgm:pt modelId="{64011979-9C07-43A2-942A-652911E6373C}" type="parTrans" cxnId="{BEB0C905-EF5D-4F42-AF99-112C40151BCC}">
      <dgm:prSet/>
      <dgm:spPr/>
      <dgm:t>
        <a:bodyPr/>
        <a:lstStyle/>
        <a:p>
          <a:endParaRPr lang="en-US" sz="180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9626531-CA61-49AD-937A-90675F15D4E9}" type="sibTrans" cxnId="{BEB0C905-EF5D-4F42-AF99-112C40151BCC}">
      <dgm:prSet/>
      <dgm:spPr/>
      <dgm:t>
        <a:bodyPr/>
        <a:lstStyle/>
        <a:p>
          <a:endParaRPr lang="en-US" sz="180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FEEE464-DE29-4D7D-9F41-C5AFCC0D884C}">
      <dgm:prSet phldrT="[Text]" custT="1"/>
      <dgm:spPr/>
      <dgm:t>
        <a:bodyPr/>
        <a:lstStyle/>
        <a:p>
          <a:r>
            <a:rPr lang="en-US" sz="2000" b="1" i="1" dirty="0">
              <a:latin typeface="Times New Roman" panose="02020603050405020304" pitchFamily="18" charset="0"/>
              <a:cs typeface="Times New Roman" panose="02020603050405020304" pitchFamily="18" charset="0"/>
            </a:rPr>
            <a:t>Primary</a:t>
          </a:r>
        </a:p>
        <a:p>
          <a:r>
            <a:rPr lang="en-US" sz="2000" b="1" i="1" dirty="0">
              <a:latin typeface="Times New Roman" panose="02020603050405020304" pitchFamily="18" charset="0"/>
              <a:cs typeface="Times New Roman" panose="02020603050405020304" pitchFamily="18" charset="0"/>
            </a:rPr>
            <a:t>key</a:t>
          </a:r>
        </a:p>
      </dgm:t>
    </dgm:pt>
    <dgm:pt modelId="{B51BC9B1-5D42-4580-B51F-A64E1DAED8EB}" type="parTrans" cxnId="{6BBF2DD0-4DD9-4888-9E82-B97411A6930B}">
      <dgm:prSet/>
      <dgm:spPr/>
      <dgm:t>
        <a:bodyPr/>
        <a:lstStyle/>
        <a:p>
          <a:endParaRPr lang="en-US" sz="180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51E874E-3175-407D-B143-8C0E85B6A395}" type="sibTrans" cxnId="{6BBF2DD0-4DD9-4888-9E82-B97411A6930B}">
      <dgm:prSet/>
      <dgm:spPr/>
      <dgm:t>
        <a:bodyPr/>
        <a:lstStyle/>
        <a:p>
          <a:endParaRPr lang="en-US" sz="180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2CC6D78-3A28-4E83-AF7E-2DE7C78B0E8B}">
      <dgm:prSet phldrT="[Text]" custT="1"/>
      <dgm:spPr/>
      <dgm:t>
        <a:bodyPr/>
        <a:lstStyle/>
        <a:p>
          <a:r>
            <a:rPr lang="en-US" sz="2000" b="1">
              <a:latin typeface="Times New Roman" panose="02020603050405020304" pitchFamily="18" charset="0"/>
              <a:cs typeface="Times New Roman" panose="02020603050405020304" pitchFamily="18" charset="0"/>
            </a:rPr>
            <a:t>Foreign </a:t>
          </a:r>
        </a:p>
        <a:p>
          <a:r>
            <a:rPr lang="en-US" sz="2000" b="1">
              <a:latin typeface="Times New Roman" panose="02020603050405020304" pitchFamily="18" charset="0"/>
              <a:cs typeface="Times New Roman" panose="02020603050405020304" pitchFamily="18" charset="0"/>
            </a:rPr>
            <a:t>key</a:t>
          </a:r>
          <a:endParaRPr lang="en-US" sz="2000" b="1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7B5A4D6-0373-4249-9289-80948ED32C8F}" type="parTrans" cxnId="{12124EE8-0E36-4FC8-B37E-AB060453DCB9}">
      <dgm:prSet/>
      <dgm:spPr/>
      <dgm:t>
        <a:bodyPr/>
        <a:lstStyle/>
        <a:p>
          <a:endParaRPr lang="en-US" sz="180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28876BA9-1759-498F-BD74-FAA399269575}" type="sibTrans" cxnId="{12124EE8-0E36-4FC8-B37E-AB060453DCB9}">
      <dgm:prSet/>
      <dgm:spPr/>
      <dgm:t>
        <a:bodyPr/>
        <a:lstStyle/>
        <a:p>
          <a:endParaRPr lang="en-US" sz="180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245F3EE-783C-4E4E-92F6-0EEC8491FB1D}">
      <dgm:prSet phldrT="[Text]" custT="1"/>
      <dgm:spPr/>
      <dgm:t>
        <a:bodyPr/>
        <a:lstStyle/>
        <a:p>
          <a:r>
            <a:rPr lang="en-US" sz="2000" b="1" i="1">
              <a:latin typeface="Times New Roman" panose="02020603050405020304" pitchFamily="18" charset="0"/>
              <a:cs typeface="Times New Roman" panose="02020603050405020304" pitchFamily="18" charset="0"/>
            </a:rPr>
            <a:t>check</a:t>
          </a:r>
          <a:endParaRPr lang="en-US" sz="2000" b="1" i="1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836C69F-9842-42DF-94D1-F3467FD33F76}" type="parTrans" cxnId="{E273B460-ED4A-4266-ABED-422082DE91B5}">
      <dgm:prSet/>
      <dgm:spPr/>
      <dgm:t>
        <a:bodyPr/>
        <a:lstStyle/>
        <a:p>
          <a:endParaRPr lang="en-US" sz="180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591CD24-ACE4-4707-962F-045828A4411E}" type="sibTrans" cxnId="{E273B460-ED4A-4266-ABED-422082DE91B5}">
      <dgm:prSet/>
      <dgm:spPr/>
      <dgm:t>
        <a:bodyPr/>
        <a:lstStyle/>
        <a:p>
          <a:endParaRPr lang="en-US" sz="180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8547A9B-DB0A-4118-951F-53747FFB5308}">
      <dgm:prSet phldrT="[Text]" custT="1"/>
      <dgm:spPr/>
      <dgm:t>
        <a:bodyPr/>
        <a:lstStyle/>
        <a:p>
          <a:r>
            <a:rPr lang="en-US" sz="2000" b="1" i="1">
              <a:latin typeface="Times New Roman" panose="02020603050405020304" pitchFamily="18" charset="0"/>
              <a:cs typeface="Times New Roman" panose="02020603050405020304" pitchFamily="18" charset="0"/>
            </a:rPr>
            <a:t>unique</a:t>
          </a:r>
          <a:endParaRPr lang="en-US" sz="2000" b="1" i="1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01E9913E-C01D-4D14-9693-FC72F7FD1EE5}" type="parTrans" cxnId="{E42880CF-80C5-4526-BC00-661FB8926CFD}">
      <dgm:prSet/>
      <dgm:spPr/>
      <dgm:t>
        <a:bodyPr/>
        <a:lstStyle/>
        <a:p>
          <a:endParaRPr lang="en-US" sz="180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4B589AB-F4DF-4C94-8EF3-2C6A44EB7114}" type="sibTrans" cxnId="{E42880CF-80C5-4526-BC00-661FB8926CFD}">
      <dgm:prSet/>
      <dgm:spPr/>
      <dgm:t>
        <a:bodyPr/>
        <a:lstStyle/>
        <a:p>
          <a:endParaRPr lang="en-US" sz="180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E195403-901F-4BDE-89C7-25CAF421D31C}">
      <dgm:prSet phldrT="[Text]" custT="1"/>
      <dgm:spPr/>
      <dgm:t>
        <a:bodyPr/>
        <a:lstStyle/>
        <a:p>
          <a:r>
            <a:rPr lang="en-US" sz="2000" b="1" i="1" dirty="0">
              <a:latin typeface="Times New Roman" panose="02020603050405020304" pitchFamily="18" charset="0"/>
              <a:cs typeface="Times New Roman" panose="02020603050405020304" pitchFamily="18" charset="0"/>
            </a:rPr>
            <a:t>Not null</a:t>
          </a:r>
        </a:p>
      </dgm:t>
    </dgm:pt>
    <dgm:pt modelId="{398F4052-8016-4FF2-8388-785E980A63AD}" type="parTrans" cxnId="{F5A17D23-8AB7-4E1F-A96D-C81391FD3571}">
      <dgm:prSet/>
      <dgm:spPr/>
      <dgm:t>
        <a:bodyPr/>
        <a:lstStyle/>
        <a:p>
          <a:endParaRPr lang="en-US" sz="180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DB4FA45-3D41-461B-9950-584D27A881DA}" type="sibTrans" cxnId="{F5A17D23-8AB7-4E1F-A96D-C81391FD3571}">
      <dgm:prSet/>
      <dgm:spPr/>
      <dgm:t>
        <a:bodyPr/>
        <a:lstStyle/>
        <a:p>
          <a:endParaRPr lang="en-US" sz="180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AC3271B-5EE1-4307-9BE3-D03C4553B776}" type="pres">
      <dgm:prSet presAssocID="{A9D372D8-48AA-4100-87DF-3C5D5A6AF1D7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8F0738E6-1C5D-4984-8D74-62CB1BA0FF00}" type="pres">
      <dgm:prSet presAssocID="{90A73EB8-6C3B-45A1-BBA7-6A6784D03808}" presName="centerShape" presStyleLbl="node0" presStyleIdx="0" presStyleCnt="1" custScaleX="137995"/>
      <dgm:spPr/>
    </dgm:pt>
    <dgm:pt modelId="{343C6986-6121-40A3-BAB1-9C4A0CA60102}" type="pres">
      <dgm:prSet presAssocID="{7FEEE464-DE29-4D7D-9F41-C5AFCC0D884C}" presName="node" presStyleLbl="node1" presStyleIdx="0" presStyleCnt="5">
        <dgm:presLayoutVars>
          <dgm:bulletEnabled val="1"/>
        </dgm:presLayoutVars>
      </dgm:prSet>
      <dgm:spPr/>
    </dgm:pt>
    <dgm:pt modelId="{1FBDEBE9-1E0D-4DDD-BB77-EF54BE4FB6BF}" type="pres">
      <dgm:prSet presAssocID="{7FEEE464-DE29-4D7D-9F41-C5AFCC0D884C}" presName="dummy" presStyleCnt="0"/>
      <dgm:spPr/>
    </dgm:pt>
    <dgm:pt modelId="{36BD8407-1130-46D5-8AAF-2D2347588DA4}" type="pres">
      <dgm:prSet presAssocID="{651E874E-3175-407D-B143-8C0E85B6A395}" presName="sibTrans" presStyleLbl="sibTrans2D1" presStyleIdx="0" presStyleCnt="5"/>
      <dgm:spPr/>
    </dgm:pt>
    <dgm:pt modelId="{6A744F9F-6E42-4F35-BA4A-D716FE9A9789}" type="pres">
      <dgm:prSet presAssocID="{62CC6D78-3A28-4E83-AF7E-2DE7C78B0E8B}" presName="node" presStyleLbl="node1" presStyleIdx="1" presStyleCnt="5">
        <dgm:presLayoutVars>
          <dgm:bulletEnabled val="1"/>
        </dgm:presLayoutVars>
      </dgm:prSet>
      <dgm:spPr/>
    </dgm:pt>
    <dgm:pt modelId="{CD0839F1-516D-48A3-87FC-E788367C0260}" type="pres">
      <dgm:prSet presAssocID="{62CC6D78-3A28-4E83-AF7E-2DE7C78B0E8B}" presName="dummy" presStyleCnt="0"/>
      <dgm:spPr/>
    </dgm:pt>
    <dgm:pt modelId="{ECDCBE0F-CEE4-4690-94C2-2A955C6B1DA3}" type="pres">
      <dgm:prSet presAssocID="{28876BA9-1759-498F-BD74-FAA399269575}" presName="sibTrans" presStyleLbl="sibTrans2D1" presStyleIdx="1" presStyleCnt="5"/>
      <dgm:spPr/>
    </dgm:pt>
    <dgm:pt modelId="{4D757521-0906-41DD-B7A3-2B6F19E939FE}" type="pres">
      <dgm:prSet presAssocID="{D245F3EE-783C-4E4E-92F6-0EEC8491FB1D}" presName="node" presStyleLbl="node1" presStyleIdx="2" presStyleCnt="5">
        <dgm:presLayoutVars>
          <dgm:bulletEnabled val="1"/>
        </dgm:presLayoutVars>
      </dgm:prSet>
      <dgm:spPr/>
    </dgm:pt>
    <dgm:pt modelId="{71F5E283-8E27-4DB0-88D5-AFF7E4295785}" type="pres">
      <dgm:prSet presAssocID="{D245F3EE-783C-4E4E-92F6-0EEC8491FB1D}" presName="dummy" presStyleCnt="0"/>
      <dgm:spPr/>
    </dgm:pt>
    <dgm:pt modelId="{6A916E0F-D31E-45AD-8807-98285FD8245E}" type="pres">
      <dgm:prSet presAssocID="{5591CD24-ACE4-4707-962F-045828A4411E}" presName="sibTrans" presStyleLbl="sibTrans2D1" presStyleIdx="2" presStyleCnt="5"/>
      <dgm:spPr/>
    </dgm:pt>
    <dgm:pt modelId="{3CB87EF0-9055-48E1-9FCB-27F78C938C81}" type="pres">
      <dgm:prSet presAssocID="{88547A9B-DB0A-4118-951F-53747FFB5308}" presName="node" presStyleLbl="node1" presStyleIdx="3" presStyleCnt="5">
        <dgm:presLayoutVars>
          <dgm:bulletEnabled val="1"/>
        </dgm:presLayoutVars>
      </dgm:prSet>
      <dgm:spPr/>
    </dgm:pt>
    <dgm:pt modelId="{9E44950E-7751-4DD6-949E-C5FF46AAE1B1}" type="pres">
      <dgm:prSet presAssocID="{88547A9B-DB0A-4118-951F-53747FFB5308}" presName="dummy" presStyleCnt="0"/>
      <dgm:spPr/>
    </dgm:pt>
    <dgm:pt modelId="{EB034098-FF9D-4F18-BB42-94FCD746A02D}" type="pres">
      <dgm:prSet presAssocID="{74B589AB-F4DF-4C94-8EF3-2C6A44EB7114}" presName="sibTrans" presStyleLbl="sibTrans2D1" presStyleIdx="3" presStyleCnt="5"/>
      <dgm:spPr/>
    </dgm:pt>
    <dgm:pt modelId="{E61E334C-8C41-4E1A-BB57-9A96F2FFEEB5}" type="pres">
      <dgm:prSet presAssocID="{FE195403-901F-4BDE-89C7-25CAF421D31C}" presName="node" presStyleLbl="node1" presStyleIdx="4" presStyleCnt="5">
        <dgm:presLayoutVars>
          <dgm:bulletEnabled val="1"/>
        </dgm:presLayoutVars>
      </dgm:prSet>
      <dgm:spPr/>
    </dgm:pt>
    <dgm:pt modelId="{1045599F-F8E3-4849-B080-9DA5D22BDF00}" type="pres">
      <dgm:prSet presAssocID="{FE195403-901F-4BDE-89C7-25CAF421D31C}" presName="dummy" presStyleCnt="0"/>
      <dgm:spPr/>
    </dgm:pt>
    <dgm:pt modelId="{04919118-D9C4-4BA4-AF9D-8577BF3DA449}" type="pres">
      <dgm:prSet presAssocID="{6DB4FA45-3D41-461B-9950-584D27A881DA}" presName="sibTrans" presStyleLbl="sibTrans2D1" presStyleIdx="4" presStyleCnt="5"/>
      <dgm:spPr/>
    </dgm:pt>
  </dgm:ptLst>
  <dgm:cxnLst>
    <dgm:cxn modelId="{BEB0C905-EF5D-4F42-AF99-112C40151BCC}" srcId="{A9D372D8-48AA-4100-87DF-3C5D5A6AF1D7}" destId="{90A73EB8-6C3B-45A1-BBA7-6A6784D03808}" srcOrd="0" destOrd="0" parTransId="{64011979-9C07-43A2-942A-652911E6373C}" sibTransId="{19626531-CA61-49AD-937A-90675F15D4E9}"/>
    <dgm:cxn modelId="{29BCDF06-163D-4C91-9AAF-B91E75BB2E79}" type="presOf" srcId="{6DB4FA45-3D41-461B-9950-584D27A881DA}" destId="{04919118-D9C4-4BA4-AF9D-8577BF3DA449}" srcOrd="0" destOrd="0" presId="urn:microsoft.com/office/officeart/2005/8/layout/radial6"/>
    <dgm:cxn modelId="{2AC35B1C-11F0-4E32-9F40-828ABE62FB81}" type="presOf" srcId="{28876BA9-1759-498F-BD74-FAA399269575}" destId="{ECDCBE0F-CEE4-4690-94C2-2A955C6B1DA3}" srcOrd="0" destOrd="0" presId="urn:microsoft.com/office/officeart/2005/8/layout/radial6"/>
    <dgm:cxn modelId="{5DDF3221-A184-473C-9563-401E643667D5}" type="presOf" srcId="{FE195403-901F-4BDE-89C7-25CAF421D31C}" destId="{E61E334C-8C41-4E1A-BB57-9A96F2FFEEB5}" srcOrd="0" destOrd="0" presId="urn:microsoft.com/office/officeart/2005/8/layout/radial6"/>
    <dgm:cxn modelId="{F5A17D23-8AB7-4E1F-A96D-C81391FD3571}" srcId="{90A73EB8-6C3B-45A1-BBA7-6A6784D03808}" destId="{FE195403-901F-4BDE-89C7-25CAF421D31C}" srcOrd="4" destOrd="0" parTransId="{398F4052-8016-4FF2-8388-785E980A63AD}" sibTransId="{6DB4FA45-3D41-461B-9950-584D27A881DA}"/>
    <dgm:cxn modelId="{EDEF8930-EB64-45D6-B344-745B0519AC38}" type="presOf" srcId="{D245F3EE-783C-4E4E-92F6-0EEC8491FB1D}" destId="{4D757521-0906-41DD-B7A3-2B6F19E939FE}" srcOrd="0" destOrd="0" presId="urn:microsoft.com/office/officeart/2005/8/layout/radial6"/>
    <dgm:cxn modelId="{E5F3023F-D4E4-4189-9589-9E84075FC7BA}" type="presOf" srcId="{A9D372D8-48AA-4100-87DF-3C5D5A6AF1D7}" destId="{DAC3271B-5EE1-4307-9BE3-D03C4553B776}" srcOrd="0" destOrd="0" presId="urn:microsoft.com/office/officeart/2005/8/layout/radial6"/>
    <dgm:cxn modelId="{E273B460-ED4A-4266-ABED-422082DE91B5}" srcId="{90A73EB8-6C3B-45A1-BBA7-6A6784D03808}" destId="{D245F3EE-783C-4E4E-92F6-0EEC8491FB1D}" srcOrd="2" destOrd="0" parTransId="{F836C69F-9842-42DF-94D1-F3467FD33F76}" sibTransId="{5591CD24-ACE4-4707-962F-045828A4411E}"/>
    <dgm:cxn modelId="{D5863D61-3407-4E54-88D1-52A87F669AD7}" type="presOf" srcId="{88547A9B-DB0A-4118-951F-53747FFB5308}" destId="{3CB87EF0-9055-48E1-9FCB-27F78C938C81}" srcOrd="0" destOrd="0" presId="urn:microsoft.com/office/officeart/2005/8/layout/radial6"/>
    <dgm:cxn modelId="{8B070B49-B51E-483E-B474-3939E2E2A2CD}" type="presOf" srcId="{62CC6D78-3A28-4E83-AF7E-2DE7C78B0E8B}" destId="{6A744F9F-6E42-4F35-BA4A-D716FE9A9789}" srcOrd="0" destOrd="0" presId="urn:microsoft.com/office/officeart/2005/8/layout/radial6"/>
    <dgm:cxn modelId="{22E33C8D-D7C9-4C80-87B2-CCC28A62E7D7}" type="presOf" srcId="{7FEEE464-DE29-4D7D-9F41-C5AFCC0D884C}" destId="{343C6986-6121-40A3-BAB1-9C4A0CA60102}" srcOrd="0" destOrd="0" presId="urn:microsoft.com/office/officeart/2005/8/layout/radial6"/>
    <dgm:cxn modelId="{F78BC591-8302-4FE1-B30D-7C4497556370}" type="presOf" srcId="{651E874E-3175-407D-B143-8C0E85B6A395}" destId="{36BD8407-1130-46D5-8AAF-2D2347588DA4}" srcOrd="0" destOrd="0" presId="urn:microsoft.com/office/officeart/2005/8/layout/radial6"/>
    <dgm:cxn modelId="{E1888AA8-F6DE-4906-9D7A-90C871043971}" type="presOf" srcId="{74B589AB-F4DF-4C94-8EF3-2C6A44EB7114}" destId="{EB034098-FF9D-4F18-BB42-94FCD746A02D}" srcOrd="0" destOrd="0" presId="urn:microsoft.com/office/officeart/2005/8/layout/radial6"/>
    <dgm:cxn modelId="{E42880CF-80C5-4526-BC00-661FB8926CFD}" srcId="{90A73EB8-6C3B-45A1-BBA7-6A6784D03808}" destId="{88547A9B-DB0A-4118-951F-53747FFB5308}" srcOrd="3" destOrd="0" parTransId="{01E9913E-C01D-4D14-9693-FC72F7FD1EE5}" sibTransId="{74B589AB-F4DF-4C94-8EF3-2C6A44EB7114}"/>
    <dgm:cxn modelId="{6BBF2DD0-4DD9-4888-9E82-B97411A6930B}" srcId="{90A73EB8-6C3B-45A1-BBA7-6A6784D03808}" destId="{7FEEE464-DE29-4D7D-9F41-C5AFCC0D884C}" srcOrd="0" destOrd="0" parTransId="{B51BC9B1-5D42-4580-B51F-A64E1DAED8EB}" sibTransId="{651E874E-3175-407D-B143-8C0E85B6A395}"/>
    <dgm:cxn modelId="{12124EE8-0E36-4FC8-B37E-AB060453DCB9}" srcId="{90A73EB8-6C3B-45A1-BBA7-6A6784D03808}" destId="{62CC6D78-3A28-4E83-AF7E-2DE7C78B0E8B}" srcOrd="1" destOrd="0" parTransId="{17B5A4D6-0373-4249-9289-80948ED32C8F}" sibTransId="{28876BA9-1759-498F-BD74-FAA399269575}"/>
    <dgm:cxn modelId="{140EFFF4-CEC2-4F39-89C1-E5AC7DA25122}" type="presOf" srcId="{90A73EB8-6C3B-45A1-BBA7-6A6784D03808}" destId="{8F0738E6-1C5D-4984-8D74-62CB1BA0FF00}" srcOrd="0" destOrd="0" presId="urn:microsoft.com/office/officeart/2005/8/layout/radial6"/>
    <dgm:cxn modelId="{59B009F6-AC48-4EE7-9978-6E5AB3BB3E67}" type="presOf" srcId="{5591CD24-ACE4-4707-962F-045828A4411E}" destId="{6A916E0F-D31E-45AD-8807-98285FD8245E}" srcOrd="0" destOrd="0" presId="urn:microsoft.com/office/officeart/2005/8/layout/radial6"/>
    <dgm:cxn modelId="{4528B3BE-02CC-4835-B3D9-F26DDC8DB4DE}" type="presParOf" srcId="{DAC3271B-5EE1-4307-9BE3-D03C4553B776}" destId="{8F0738E6-1C5D-4984-8D74-62CB1BA0FF00}" srcOrd="0" destOrd="0" presId="urn:microsoft.com/office/officeart/2005/8/layout/radial6"/>
    <dgm:cxn modelId="{BA13B534-57DE-402D-BBD0-168F20A3CD34}" type="presParOf" srcId="{DAC3271B-5EE1-4307-9BE3-D03C4553B776}" destId="{343C6986-6121-40A3-BAB1-9C4A0CA60102}" srcOrd="1" destOrd="0" presId="urn:microsoft.com/office/officeart/2005/8/layout/radial6"/>
    <dgm:cxn modelId="{026CEA99-7707-44F0-B6CC-378593EBFA02}" type="presParOf" srcId="{DAC3271B-5EE1-4307-9BE3-D03C4553B776}" destId="{1FBDEBE9-1E0D-4DDD-BB77-EF54BE4FB6BF}" srcOrd="2" destOrd="0" presId="urn:microsoft.com/office/officeart/2005/8/layout/radial6"/>
    <dgm:cxn modelId="{E8C3D20E-14FD-4030-8D99-1E6FDD03706F}" type="presParOf" srcId="{DAC3271B-5EE1-4307-9BE3-D03C4553B776}" destId="{36BD8407-1130-46D5-8AAF-2D2347588DA4}" srcOrd="3" destOrd="0" presId="urn:microsoft.com/office/officeart/2005/8/layout/radial6"/>
    <dgm:cxn modelId="{C95301B6-A717-4E70-8F40-D7A01C676C33}" type="presParOf" srcId="{DAC3271B-5EE1-4307-9BE3-D03C4553B776}" destId="{6A744F9F-6E42-4F35-BA4A-D716FE9A9789}" srcOrd="4" destOrd="0" presId="urn:microsoft.com/office/officeart/2005/8/layout/radial6"/>
    <dgm:cxn modelId="{6153C79A-A0D8-4F60-BE0B-E5EA78B30AA0}" type="presParOf" srcId="{DAC3271B-5EE1-4307-9BE3-D03C4553B776}" destId="{CD0839F1-516D-48A3-87FC-E788367C0260}" srcOrd="5" destOrd="0" presId="urn:microsoft.com/office/officeart/2005/8/layout/radial6"/>
    <dgm:cxn modelId="{CC656E72-AB5D-4BB6-B53E-AB5DEE544DC9}" type="presParOf" srcId="{DAC3271B-5EE1-4307-9BE3-D03C4553B776}" destId="{ECDCBE0F-CEE4-4690-94C2-2A955C6B1DA3}" srcOrd="6" destOrd="0" presId="urn:microsoft.com/office/officeart/2005/8/layout/radial6"/>
    <dgm:cxn modelId="{A180BA86-179F-4DB8-884D-6A1A00BDB6D9}" type="presParOf" srcId="{DAC3271B-5EE1-4307-9BE3-D03C4553B776}" destId="{4D757521-0906-41DD-B7A3-2B6F19E939FE}" srcOrd="7" destOrd="0" presId="urn:microsoft.com/office/officeart/2005/8/layout/radial6"/>
    <dgm:cxn modelId="{D6835415-8013-46ED-AE43-102BF6B0369C}" type="presParOf" srcId="{DAC3271B-5EE1-4307-9BE3-D03C4553B776}" destId="{71F5E283-8E27-4DB0-88D5-AFF7E4295785}" srcOrd="8" destOrd="0" presId="urn:microsoft.com/office/officeart/2005/8/layout/radial6"/>
    <dgm:cxn modelId="{4BFAB3FB-F2FD-4793-8C5F-708D3BCBCFB0}" type="presParOf" srcId="{DAC3271B-5EE1-4307-9BE3-D03C4553B776}" destId="{6A916E0F-D31E-45AD-8807-98285FD8245E}" srcOrd="9" destOrd="0" presId="urn:microsoft.com/office/officeart/2005/8/layout/radial6"/>
    <dgm:cxn modelId="{C997CEC9-6C22-4097-9248-1C6137421C32}" type="presParOf" srcId="{DAC3271B-5EE1-4307-9BE3-D03C4553B776}" destId="{3CB87EF0-9055-48E1-9FCB-27F78C938C81}" srcOrd="10" destOrd="0" presId="urn:microsoft.com/office/officeart/2005/8/layout/radial6"/>
    <dgm:cxn modelId="{B73D93D6-B2E6-455E-AD1F-9E62F02E27DC}" type="presParOf" srcId="{DAC3271B-5EE1-4307-9BE3-D03C4553B776}" destId="{9E44950E-7751-4DD6-949E-C5FF46AAE1B1}" srcOrd="11" destOrd="0" presId="urn:microsoft.com/office/officeart/2005/8/layout/radial6"/>
    <dgm:cxn modelId="{95B5ABD4-B4DD-4F4E-B8A1-787DE627835E}" type="presParOf" srcId="{DAC3271B-5EE1-4307-9BE3-D03C4553B776}" destId="{EB034098-FF9D-4F18-BB42-94FCD746A02D}" srcOrd="12" destOrd="0" presId="urn:microsoft.com/office/officeart/2005/8/layout/radial6"/>
    <dgm:cxn modelId="{E4419422-AFDA-45FD-9011-48044985D1A1}" type="presParOf" srcId="{DAC3271B-5EE1-4307-9BE3-D03C4553B776}" destId="{E61E334C-8C41-4E1A-BB57-9A96F2FFEEB5}" srcOrd="13" destOrd="0" presId="urn:microsoft.com/office/officeart/2005/8/layout/radial6"/>
    <dgm:cxn modelId="{2505B1B6-7D9F-4E96-A1BF-AD1771F99135}" type="presParOf" srcId="{DAC3271B-5EE1-4307-9BE3-D03C4553B776}" destId="{1045599F-F8E3-4849-B080-9DA5D22BDF00}" srcOrd="14" destOrd="0" presId="urn:microsoft.com/office/officeart/2005/8/layout/radial6"/>
    <dgm:cxn modelId="{CB88C28F-F52B-46A0-9EFA-520DB9906E3D}" type="presParOf" srcId="{DAC3271B-5EE1-4307-9BE3-D03C4553B776}" destId="{04919118-D9C4-4BA4-AF9D-8577BF3DA449}" srcOrd="15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B282A7C-1B37-4E38-B4B5-F9CFB0D26C01}" type="doc">
      <dgm:prSet loTypeId="urn:microsoft.com/office/officeart/2008/layout/LinedList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241AD70-195C-4197-BB64-F55C60050BA4}">
      <dgm:prSet phldrT="[Text]" custT="1"/>
      <dgm:spPr/>
      <dgm:t>
        <a:bodyPr/>
        <a:lstStyle/>
        <a:p>
          <a:endParaRPr lang="en-GB" sz="1800" b="1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endParaRPr lang="en-GB" sz="1800" b="1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endParaRPr lang="en-GB" sz="1800" b="1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endParaRPr lang="en-GB" sz="1800" b="1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r>
            <a:rPr lang="az-Latn-AZ" sz="1800" b="1" dirty="0" err="1">
              <a:latin typeface="Times New Roman" panose="02020603050405020304" pitchFamily="18" charset="0"/>
              <a:cs typeface="Times New Roman" panose="02020603050405020304" pitchFamily="18" charset="0"/>
            </a:rPr>
            <a:t>Select</a:t>
          </a:r>
          <a:r>
            <a:rPr lang="en-GB" sz="1800" b="1" dirty="0">
              <a:latin typeface="Times New Roman" panose="02020603050405020304" pitchFamily="18" charset="0"/>
              <a:cs typeface="Times New Roman" panose="02020603050405020304" pitchFamily="18" charset="0"/>
            </a:rPr>
            <a:t> * from where </a:t>
          </a:r>
          <a:endParaRPr lang="en-US" sz="1800" b="1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415BFE9-D5E2-4821-8172-D34A2DFFE5E2}" type="parTrans" cxnId="{5F8931B2-EFB1-4101-9D51-EBDFE48E9309}">
      <dgm:prSet/>
      <dgm:spPr/>
      <dgm:t>
        <a:bodyPr/>
        <a:lstStyle/>
        <a:p>
          <a:endParaRPr lang="en-US" sz="1800" b="1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0D0B0E3-AB94-4916-8990-AF8FCABC2BDE}" type="sibTrans" cxnId="{5F8931B2-EFB1-4101-9D51-EBDFE48E9309}">
      <dgm:prSet/>
      <dgm:spPr/>
      <dgm:t>
        <a:bodyPr/>
        <a:lstStyle/>
        <a:p>
          <a:endParaRPr lang="en-US" sz="1800" b="1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353361E-99FC-400F-958E-55D0EB28C2DD}">
      <dgm:prSet phldrT="[Text]" custT="1"/>
      <dgm:spPr>
        <a:solidFill>
          <a:schemeClr val="tx2">
            <a:lumMod val="20000"/>
            <a:lumOff val="80000"/>
          </a:schemeClr>
        </a:solidFill>
      </dgm:spPr>
      <dgm:t>
        <a:bodyPr/>
        <a:lstStyle/>
        <a:p>
          <a:r>
            <a:rPr lang="az-Latn-AZ" sz="1800" b="1" dirty="0" err="1">
              <a:latin typeface="Times New Roman" panose="02020603050405020304" pitchFamily="18" charset="0"/>
              <a:cs typeface="Times New Roman" panose="02020603050405020304" pitchFamily="18" charset="0"/>
            </a:rPr>
            <a:t>In</a:t>
          </a:r>
          <a:r>
            <a:rPr lang="en-GB" sz="1800" b="1" dirty="0">
              <a:latin typeface="Times New Roman" panose="02020603050405020304" pitchFamily="18" charset="0"/>
              <a:cs typeface="Times New Roman" panose="02020603050405020304" pitchFamily="18" charset="0"/>
            </a:rPr>
            <a:t>, and ,or</a:t>
          </a:r>
          <a:endParaRPr lang="en-US" sz="1800" b="1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E843F29-29FB-428C-B6A0-2686951A08AA}" type="parTrans" cxnId="{9DF80569-C026-4C73-ABE2-AF02EA9BE41A}">
      <dgm:prSet/>
      <dgm:spPr/>
      <dgm:t>
        <a:bodyPr/>
        <a:lstStyle/>
        <a:p>
          <a:endParaRPr lang="en-US" sz="1800" b="1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125DB99-9689-441C-B80E-D47312F738DC}" type="sibTrans" cxnId="{9DF80569-C026-4C73-ABE2-AF02EA9BE41A}">
      <dgm:prSet/>
      <dgm:spPr/>
      <dgm:t>
        <a:bodyPr/>
        <a:lstStyle/>
        <a:p>
          <a:endParaRPr lang="en-US" sz="1800" b="1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0C4885F-D693-4C78-8552-A2F511311987}">
      <dgm:prSet phldrT="[Text]" custT="1"/>
      <dgm:spPr>
        <a:solidFill>
          <a:schemeClr val="accent1"/>
        </a:solidFill>
      </dgm:spPr>
      <dgm:t>
        <a:bodyPr/>
        <a:lstStyle/>
        <a:p>
          <a:r>
            <a:rPr lang="az-Latn-AZ" sz="1800" b="1" dirty="0" err="1">
              <a:latin typeface="Times New Roman" panose="02020603050405020304" pitchFamily="18" charset="0"/>
              <a:cs typeface="Times New Roman" panose="02020603050405020304" pitchFamily="18" charset="0"/>
            </a:rPr>
            <a:t>İs</a:t>
          </a:r>
          <a:r>
            <a:rPr lang="az-Latn-AZ" sz="1800" b="1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az-Latn-AZ" sz="1800" b="1" dirty="0" err="1">
              <a:latin typeface="Times New Roman" panose="02020603050405020304" pitchFamily="18" charset="0"/>
              <a:cs typeface="Times New Roman" panose="02020603050405020304" pitchFamily="18" charset="0"/>
            </a:rPr>
            <a:t>null</a:t>
          </a:r>
          <a:r>
            <a:rPr lang="az-Latn-AZ" sz="1800" b="1" dirty="0">
              <a:latin typeface="Times New Roman" panose="02020603050405020304" pitchFamily="18" charset="0"/>
              <a:cs typeface="Times New Roman" panose="02020603050405020304" pitchFamily="18" charset="0"/>
            </a:rPr>
            <a:t>(not </a:t>
          </a:r>
          <a:r>
            <a:rPr lang="az-Latn-AZ" sz="1800" b="1" dirty="0" err="1">
              <a:latin typeface="Times New Roman" panose="02020603050405020304" pitchFamily="18" charset="0"/>
              <a:cs typeface="Times New Roman" panose="02020603050405020304" pitchFamily="18" charset="0"/>
            </a:rPr>
            <a:t>null</a:t>
          </a:r>
          <a:r>
            <a:rPr lang="az-Latn-AZ" sz="1800" b="1" dirty="0">
              <a:latin typeface="Times New Roman" panose="02020603050405020304" pitchFamily="18" charset="0"/>
              <a:cs typeface="Times New Roman" panose="02020603050405020304" pitchFamily="18" charset="0"/>
            </a:rPr>
            <a:t>)</a:t>
          </a:r>
          <a:endParaRPr lang="en-US" sz="1800" b="1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AC11C8B-4573-4D65-AFF7-A626ED39AD0C}" type="parTrans" cxnId="{667710EC-8701-4360-81BF-F289320430B3}">
      <dgm:prSet/>
      <dgm:spPr/>
      <dgm:t>
        <a:bodyPr/>
        <a:lstStyle/>
        <a:p>
          <a:endParaRPr lang="en-US" sz="1800" b="1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9F0F3126-A7EE-4454-9A74-2E6D7F6E8E85}" type="sibTrans" cxnId="{667710EC-8701-4360-81BF-F289320430B3}">
      <dgm:prSet/>
      <dgm:spPr/>
      <dgm:t>
        <a:bodyPr/>
        <a:lstStyle/>
        <a:p>
          <a:endParaRPr lang="en-US" sz="1800" b="1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759CB87-9763-4DB3-9F1E-50FF16EDF77C}">
      <dgm:prSet phldrT="[Text]" custT="1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az-Latn-AZ" sz="1800" b="1" dirty="0" err="1">
              <a:latin typeface="Times New Roman" panose="02020603050405020304" pitchFamily="18" charset="0"/>
              <a:cs typeface="Times New Roman" panose="02020603050405020304" pitchFamily="18" charset="0"/>
            </a:rPr>
            <a:t>Bet</a:t>
          </a:r>
          <a:r>
            <a:rPr lang="en-GB" sz="1800" b="1" dirty="0">
              <a:latin typeface="Times New Roman" panose="02020603050405020304" pitchFamily="18" charset="0"/>
              <a:cs typeface="Times New Roman" panose="02020603050405020304" pitchFamily="18" charset="0"/>
            </a:rPr>
            <a:t>ween and</a:t>
          </a:r>
          <a:endParaRPr lang="en-US" sz="1800" b="1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2D4450C8-B14F-4744-AC72-3CDE930A68D2}" type="parTrans" cxnId="{5E8AEB10-BD96-412A-8E3E-C14A6573E0DB}">
      <dgm:prSet/>
      <dgm:spPr/>
      <dgm:t>
        <a:bodyPr/>
        <a:lstStyle/>
        <a:p>
          <a:endParaRPr lang="en-US" sz="1800" b="1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0781FEEF-78A8-4CD0-8AAF-D1D069AD0B68}" type="sibTrans" cxnId="{5E8AEB10-BD96-412A-8E3E-C14A6573E0DB}">
      <dgm:prSet/>
      <dgm:spPr/>
      <dgm:t>
        <a:bodyPr/>
        <a:lstStyle/>
        <a:p>
          <a:endParaRPr lang="en-US" sz="1800" b="1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4F9BA9D-12AE-454A-8BB3-D472EAB662A0}">
      <dgm:prSet phldrT="[Text]" custT="1"/>
      <dgm:spPr>
        <a:solidFill>
          <a:schemeClr val="accent6">
            <a:lumMod val="20000"/>
            <a:lumOff val="80000"/>
          </a:schemeClr>
        </a:solidFill>
      </dgm:spPr>
      <dgm:t>
        <a:bodyPr/>
        <a:lstStyle/>
        <a:p>
          <a:r>
            <a:rPr lang="en-GB" sz="1800" b="1" dirty="0" err="1">
              <a:latin typeface="Times New Roman" panose="02020603050405020304" pitchFamily="18" charset="0"/>
              <a:cs typeface="Times New Roman" panose="02020603050405020304" pitchFamily="18" charset="0"/>
            </a:rPr>
            <a:t>Like,not</a:t>
          </a:r>
          <a:r>
            <a:rPr lang="en-GB" sz="1800" b="1" dirty="0">
              <a:latin typeface="Times New Roman" panose="02020603050405020304" pitchFamily="18" charset="0"/>
              <a:cs typeface="Times New Roman" panose="02020603050405020304" pitchFamily="18" charset="0"/>
            </a:rPr>
            <a:t> like</a:t>
          </a:r>
          <a:endParaRPr lang="en-US" sz="1800" b="1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07D57FEA-6401-410B-88DC-801004400F4A}" type="parTrans" cxnId="{F3AD407A-B231-452B-B897-EAE2D19EAB4F}">
      <dgm:prSet/>
      <dgm:spPr/>
      <dgm:t>
        <a:bodyPr/>
        <a:lstStyle/>
        <a:p>
          <a:endParaRPr lang="en-US" sz="1800" b="1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09BB4DB5-85A4-4C1D-9F9E-EE8CD7E3B7EF}" type="sibTrans" cxnId="{F3AD407A-B231-452B-B897-EAE2D19EAB4F}">
      <dgm:prSet/>
      <dgm:spPr/>
      <dgm:t>
        <a:bodyPr/>
        <a:lstStyle/>
        <a:p>
          <a:endParaRPr lang="en-US" sz="1800" b="1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606E9AE-0273-455D-8017-F61E5CFE27F9}">
      <dgm:prSet phldrT="[Text]" custT="1"/>
      <dgm:spPr>
        <a:solidFill>
          <a:srgbClr val="CCFFCC"/>
        </a:solidFill>
      </dgm:spPr>
      <dgm:t>
        <a:bodyPr/>
        <a:lstStyle/>
        <a:p>
          <a:r>
            <a:rPr lang="en-GB" sz="2400" b="1" dirty="0">
              <a:latin typeface="Times New Roman" panose="02020603050405020304" pitchFamily="18" charset="0"/>
              <a:cs typeface="Times New Roman" panose="02020603050405020304" pitchFamily="18" charset="0"/>
            </a:rPr>
            <a:t>&lt;,&gt;,=,&lt;&gt;,  </a:t>
          </a:r>
          <a:endParaRPr lang="en-US" sz="2400" b="1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9DE8A1A2-F883-4B7A-9D48-E163B7C3512B}" type="parTrans" cxnId="{78817ECC-0202-4B07-A410-75CF05595FFD}">
      <dgm:prSet/>
      <dgm:spPr/>
      <dgm:t>
        <a:bodyPr/>
        <a:lstStyle/>
        <a:p>
          <a:endParaRPr lang="en-US"/>
        </a:p>
      </dgm:t>
    </dgm:pt>
    <dgm:pt modelId="{D239B85B-CA4C-49D5-8BF7-419DAB858353}" type="sibTrans" cxnId="{78817ECC-0202-4B07-A410-75CF05595FFD}">
      <dgm:prSet/>
      <dgm:spPr/>
      <dgm:t>
        <a:bodyPr/>
        <a:lstStyle/>
        <a:p>
          <a:endParaRPr lang="en-US"/>
        </a:p>
      </dgm:t>
    </dgm:pt>
    <dgm:pt modelId="{3FB97D5D-52CA-42BB-BF0C-8AD02458B123}" type="pres">
      <dgm:prSet presAssocID="{DB282A7C-1B37-4E38-B4B5-F9CFB0D26C01}" presName="vert0" presStyleCnt="0">
        <dgm:presLayoutVars>
          <dgm:dir/>
          <dgm:animOne val="branch"/>
          <dgm:animLvl val="lvl"/>
        </dgm:presLayoutVars>
      </dgm:prSet>
      <dgm:spPr/>
    </dgm:pt>
    <dgm:pt modelId="{57D7660E-0959-4570-BBE0-F8F27FA65206}" type="pres">
      <dgm:prSet presAssocID="{2241AD70-195C-4197-BB64-F55C60050BA4}" presName="thickLine" presStyleLbl="alignNode1" presStyleIdx="0" presStyleCnt="1"/>
      <dgm:spPr/>
    </dgm:pt>
    <dgm:pt modelId="{EB531437-E144-4FAD-AF0A-E576F8ADACB9}" type="pres">
      <dgm:prSet presAssocID="{2241AD70-195C-4197-BB64-F55C60050BA4}" presName="horz1" presStyleCnt="0"/>
      <dgm:spPr/>
    </dgm:pt>
    <dgm:pt modelId="{FDE30A31-9A17-4269-BDC2-E9E06368B174}" type="pres">
      <dgm:prSet presAssocID="{2241AD70-195C-4197-BB64-F55C60050BA4}" presName="tx1" presStyleLbl="revTx" presStyleIdx="0" presStyleCnt="6"/>
      <dgm:spPr/>
    </dgm:pt>
    <dgm:pt modelId="{AD0A4F6E-995C-4033-AE7C-E3E3587E16FC}" type="pres">
      <dgm:prSet presAssocID="{2241AD70-195C-4197-BB64-F55C60050BA4}" presName="vert1" presStyleCnt="0"/>
      <dgm:spPr/>
    </dgm:pt>
    <dgm:pt modelId="{DB333C80-FD83-43F5-BF87-26A074DD5354}" type="pres">
      <dgm:prSet presAssocID="{3353361E-99FC-400F-958E-55D0EB28C2DD}" presName="vertSpace2a" presStyleCnt="0"/>
      <dgm:spPr/>
    </dgm:pt>
    <dgm:pt modelId="{5BA125DE-516C-44E9-ACE7-6C9FA2F41F43}" type="pres">
      <dgm:prSet presAssocID="{3353361E-99FC-400F-958E-55D0EB28C2DD}" presName="horz2" presStyleCnt="0"/>
      <dgm:spPr/>
    </dgm:pt>
    <dgm:pt modelId="{FDB7F76D-39BD-4E75-89F6-9896581047E4}" type="pres">
      <dgm:prSet presAssocID="{3353361E-99FC-400F-958E-55D0EB28C2DD}" presName="horzSpace2" presStyleCnt="0"/>
      <dgm:spPr/>
    </dgm:pt>
    <dgm:pt modelId="{B601864F-A4F2-4C17-BE53-BC2CA945A270}" type="pres">
      <dgm:prSet presAssocID="{3353361E-99FC-400F-958E-55D0EB28C2DD}" presName="tx2" presStyleLbl="revTx" presStyleIdx="1" presStyleCnt="6"/>
      <dgm:spPr/>
    </dgm:pt>
    <dgm:pt modelId="{2F195995-DAAF-4EC0-AFB4-64915E2054C0}" type="pres">
      <dgm:prSet presAssocID="{3353361E-99FC-400F-958E-55D0EB28C2DD}" presName="vert2" presStyleCnt="0"/>
      <dgm:spPr/>
    </dgm:pt>
    <dgm:pt modelId="{161C1238-FD78-4BA5-AF9E-78A3E59070D7}" type="pres">
      <dgm:prSet presAssocID="{3353361E-99FC-400F-958E-55D0EB28C2DD}" presName="thinLine2b" presStyleLbl="callout" presStyleIdx="0" presStyleCnt="5"/>
      <dgm:spPr/>
    </dgm:pt>
    <dgm:pt modelId="{FECBCA2E-DE0A-4220-88B5-6AA11CDA0EEE}" type="pres">
      <dgm:prSet presAssocID="{3353361E-99FC-400F-958E-55D0EB28C2DD}" presName="vertSpace2b" presStyleCnt="0"/>
      <dgm:spPr/>
    </dgm:pt>
    <dgm:pt modelId="{21AAD3B4-B57A-466C-89ED-1CEEF1C27D37}" type="pres">
      <dgm:prSet presAssocID="{60C4885F-D693-4C78-8552-A2F511311987}" presName="horz2" presStyleCnt="0"/>
      <dgm:spPr/>
    </dgm:pt>
    <dgm:pt modelId="{8F892186-9B1A-43BB-811D-C4C10DAD00EC}" type="pres">
      <dgm:prSet presAssocID="{60C4885F-D693-4C78-8552-A2F511311987}" presName="horzSpace2" presStyleCnt="0"/>
      <dgm:spPr/>
    </dgm:pt>
    <dgm:pt modelId="{D0B8E6BF-7B97-4DC2-973B-7B97377BD2A9}" type="pres">
      <dgm:prSet presAssocID="{60C4885F-D693-4C78-8552-A2F511311987}" presName="tx2" presStyleLbl="revTx" presStyleIdx="2" presStyleCnt="6"/>
      <dgm:spPr/>
    </dgm:pt>
    <dgm:pt modelId="{03D4E817-F754-49D2-A9B7-D31C289CB0B5}" type="pres">
      <dgm:prSet presAssocID="{60C4885F-D693-4C78-8552-A2F511311987}" presName="vert2" presStyleCnt="0"/>
      <dgm:spPr/>
    </dgm:pt>
    <dgm:pt modelId="{75FEC5F0-D702-4B51-B299-15B6B9845317}" type="pres">
      <dgm:prSet presAssocID="{60C4885F-D693-4C78-8552-A2F511311987}" presName="thinLine2b" presStyleLbl="callout" presStyleIdx="1" presStyleCnt="5"/>
      <dgm:spPr/>
    </dgm:pt>
    <dgm:pt modelId="{229DBEDF-B8F5-4E1A-8587-59A6451FCE21}" type="pres">
      <dgm:prSet presAssocID="{60C4885F-D693-4C78-8552-A2F511311987}" presName="vertSpace2b" presStyleCnt="0"/>
      <dgm:spPr/>
    </dgm:pt>
    <dgm:pt modelId="{5ADE271B-E783-4CBC-9A67-E09C53121E39}" type="pres">
      <dgm:prSet presAssocID="{3759CB87-9763-4DB3-9F1E-50FF16EDF77C}" presName="horz2" presStyleCnt="0"/>
      <dgm:spPr/>
    </dgm:pt>
    <dgm:pt modelId="{F76760CB-BD7A-437A-B695-12606EED777A}" type="pres">
      <dgm:prSet presAssocID="{3759CB87-9763-4DB3-9F1E-50FF16EDF77C}" presName="horzSpace2" presStyleCnt="0"/>
      <dgm:spPr/>
    </dgm:pt>
    <dgm:pt modelId="{DA06DEC1-89E5-40D5-8222-4237C4DAF0C8}" type="pres">
      <dgm:prSet presAssocID="{3759CB87-9763-4DB3-9F1E-50FF16EDF77C}" presName="tx2" presStyleLbl="revTx" presStyleIdx="3" presStyleCnt="6"/>
      <dgm:spPr/>
    </dgm:pt>
    <dgm:pt modelId="{4AD065FE-D6E9-45B2-96F0-5F0FFC51154C}" type="pres">
      <dgm:prSet presAssocID="{3759CB87-9763-4DB3-9F1E-50FF16EDF77C}" presName="vert2" presStyleCnt="0"/>
      <dgm:spPr/>
    </dgm:pt>
    <dgm:pt modelId="{22DFCFD5-0489-4C7F-86EA-57F9DDD1E54C}" type="pres">
      <dgm:prSet presAssocID="{3759CB87-9763-4DB3-9F1E-50FF16EDF77C}" presName="thinLine2b" presStyleLbl="callout" presStyleIdx="2" presStyleCnt="5"/>
      <dgm:spPr/>
    </dgm:pt>
    <dgm:pt modelId="{FEAF2BC2-8AF5-49B0-9857-02C2430E3E94}" type="pres">
      <dgm:prSet presAssocID="{3759CB87-9763-4DB3-9F1E-50FF16EDF77C}" presName="vertSpace2b" presStyleCnt="0"/>
      <dgm:spPr/>
    </dgm:pt>
    <dgm:pt modelId="{27A02FC0-876C-4047-84FE-A9B2275CD147}" type="pres">
      <dgm:prSet presAssocID="{A4F9BA9D-12AE-454A-8BB3-D472EAB662A0}" presName="horz2" presStyleCnt="0"/>
      <dgm:spPr/>
    </dgm:pt>
    <dgm:pt modelId="{922DE22B-6E7E-4BC2-A499-8169BFC3A8C8}" type="pres">
      <dgm:prSet presAssocID="{A4F9BA9D-12AE-454A-8BB3-D472EAB662A0}" presName="horzSpace2" presStyleCnt="0"/>
      <dgm:spPr/>
    </dgm:pt>
    <dgm:pt modelId="{AA5AB8EF-BBDC-4B83-AFA0-42DB4031971E}" type="pres">
      <dgm:prSet presAssocID="{A4F9BA9D-12AE-454A-8BB3-D472EAB662A0}" presName="tx2" presStyleLbl="revTx" presStyleIdx="4" presStyleCnt="6"/>
      <dgm:spPr/>
    </dgm:pt>
    <dgm:pt modelId="{BEFD0D15-77B0-4FC3-AFAB-CB69089CB7A8}" type="pres">
      <dgm:prSet presAssocID="{A4F9BA9D-12AE-454A-8BB3-D472EAB662A0}" presName="vert2" presStyleCnt="0"/>
      <dgm:spPr/>
    </dgm:pt>
    <dgm:pt modelId="{C876515E-EB1B-4294-9A26-9FF5F13C8181}" type="pres">
      <dgm:prSet presAssocID="{A4F9BA9D-12AE-454A-8BB3-D472EAB662A0}" presName="thinLine2b" presStyleLbl="callout" presStyleIdx="3" presStyleCnt="5"/>
      <dgm:spPr/>
    </dgm:pt>
    <dgm:pt modelId="{60C76888-BBA0-4D75-A4A8-295DD99F4610}" type="pres">
      <dgm:prSet presAssocID="{A4F9BA9D-12AE-454A-8BB3-D472EAB662A0}" presName="vertSpace2b" presStyleCnt="0"/>
      <dgm:spPr/>
    </dgm:pt>
    <dgm:pt modelId="{71C1DE1E-B456-4743-A48B-754A207F935D}" type="pres">
      <dgm:prSet presAssocID="{1606E9AE-0273-455D-8017-F61E5CFE27F9}" presName="horz2" presStyleCnt="0"/>
      <dgm:spPr/>
    </dgm:pt>
    <dgm:pt modelId="{AFA56A62-5E1E-4BEE-9892-AAFB7C7CFA44}" type="pres">
      <dgm:prSet presAssocID="{1606E9AE-0273-455D-8017-F61E5CFE27F9}" presName="horzSpace2" presStyleCnt="0"/>
      <dgm:spPr/>
    </dgm:pt>
    <dgm:pt modelId="{833BF1F8-CDDF-4F50-B1D9-F0B9779BC1D7}" type="pres">
      <dgm:prSet presAssocID="{1606E9AE-0273-455D-8017-F61E5CFE27F9}" presName="tx2" presStyleLbl="revTx" presStyleIdx="5" presStyleCnt="6"/>
      <dgm:spPr/>
    </dgm:pt>
    <dgm:pt modelId="{A353949F-2803-4492-9D2F-BC50CF25AEEB}" type="pres">
      <dgm:prSet presAssocID="{1606E9AE-0273-455D-8017-F61E5CFE27F9}" presName="vert2" presStyleCnt="0"/>
      <dgm:spPr/>
    </dgm:pt>
    <dgm:pt modelId="{FC7A8DEF-67D5-4AF2-9B5E-7CD72CD133A4}" type="pres">
      <dgm:prSet presAssocID="{1606E9AE-0273-455D-8017-F61E5CFE27F9}" presName="thinLine2b" presStyleLbl="callout" presStyleIdx="4" presStyleCnt="5"/>
      <dgm:spPr/>
    </dgm:pt>
    <dgm:pt modelId="{8219CC9F-D7F8-4804-9075-BFDC0E64A9C7}" type="pres">
      <dgm:prSet presAssocID="{1606E9AE-0273-455D-8017-F61E5CFE27F9}" presName="vertSpace2b" presStyleCnt="0"/>
      <dgm:spPr/>
    </dgm:pt>
  </dgm:ptLst>
  <dgm:cxnLst>
    <dgm:cxn modelId="{09EC740A-8DC6-4301-A019-99C5CF0C61C8}" type="presOf" srcId="{60C4885F-D693-4C78-8552-A2F511311987}" destId="{D0B8E6BF-7B97-4DC2-973B-7B97377BD2A9}" srcOrd="0" destOrd="0" presId="urn:microsoft.com/office/officeart/2008/layout/LinedList"/>
    <dgm:cxn modelId="{32530B0E-7833-4CA5-BE09-F901FD4FA1F2}" type="presOf" srcId="{2241AD70-195C-4197-BB64-F55C60050BA4}" destId="{FDE30A31-9A17-4269-BDC2-E9E06368B174}" srcOrd="0" destOrd="0" presId="urn:microsoft.com/office/officeart/2008/layout/LinedList"/>
    <dgm:cxn modelId="{09D8E910-0462-4659-8230-40AE7DB1CD06}" type="presOf" srcId="{A4F9BA9D-12AE-454A-8BB3-D472EAB662A0}" destId="{AA5AB8EF-BBDC-4B83-AFA0-42DB4031971E}" srcOrd="0" destOrd="0" presId="urn:microsoft.com/office/officeart/2008/layout/LinedList"/>
    <dgm:cxn modelId="{5E8AEB10-BD96-412A-8E3E-C14A6573E0DB}" srcId="{2241AD70-195C-4197-BB64-F55C60050BA4}" destId="{3759CB87-9763-4DB3-9F1E-50FF16EDF77C}" srcOrd="2" destOrd="0" parTransId="{2D4450C8-B14F-4744-AC72-3CDE930A68D2}" sibTransId="{0781FEEF-78A8-4CD0-8AAF-D1D069AD0B68}"/>
    <dgm:cxn modelId="{C4F76B5D-EA80-4063-B99A-CF6BC86A3947}" type="presOf" srcId="{1606E9AE-0273-455D-8017-F61E5CFE27F9}" destId="{833BF1F8-CDDF-4F50-B1D9-F0B9779BC1D7}" srcOrd="0" destOrd="0" presId="urn:microsoft.com/office/officeart/2008/layout/LinedList"/>
    <dgm:cxn modelId="{9DF80569-C026-4C73-ABE2-AF02EA9BE41A}" srcId="{2241AD70-195C-4197-BB64-F55C60050BA4}" destId="{3353361E-99FC-400F-958E-55D0EB28C2DD}" srcOrd="0" destOrd="0" parTransId="{7E843F29-29FB-428C-B6A0-2686951A08AA}" sibTransId="{A125DB99-9689-441C-B80E-D47312F738DC}"/>
    <dgm:cxn modelId="{F3AD407A-B231-452B-B897-EAE2D19EAB4F}" srcId="{2241AD70-195C-4197-BB64-F55C60050BA4}" destId="{A4F9BA9D-12AE-454A-8BB3-D472EAB662A0}" srcOrd="3" destOrd="0" parTransId="{07D57FEA-6401-410B-88DC-801004400F4A}" sibTransId="{09BB4DB5-85A4-4C1D-9F9E-EE8CD7E3B7EF}"/>
    <dgm:cxn modelId="{1B2B327F-BAFD-4502-8B9E-5E5E79961D0C}" type="presOf" srcId="{3759CB87-9763-4DB3-9F1E-50FF16EDF77C}" destId="{DA06DEC1-89E5-40D5-8222-4237C4DAF0C8}" srcOrd="0" destOrd="0" presId="urn:microsoft.com/office/officeart/2008/layout/LinedList"/>
    <dgm:cxn modelId="{16468286-AD2B-4D6A-9441-8194AE74A7EA}" type="presOf" srcId="{3353361E-99FC-400F-958E-55D0EB28C2DD}" destId="{B601864F-A4F2-4C17-BE53-BC2CA945A270}" srcOrd="0" destOrd="0" presId="urn:microsoft.com/office/officeart/2008/layout/LinedList"/>
    <dgm:cxn modelId="{5F8931B2-EFB1-4101-9D51-EBDFE48E9309}" srcId="{DB282A7C-1B37-4E38-B4B5-F9CFB0D26C01}" destId="{2241AD70-195C-4197-BB64-F55C60050BA4}" srcOrd="0" destOrd="0" parTransId="{5415BFE9-D5E2-4821-8172-D34A2DFFE5E2}" sibTransId="{B0D0B0E3-AB94-4916-8990-AF8FCABC2BDE}"/>
    <dgm:cxn modelId="{78817ECC-0202-4B07-A410-75CF05595FFD}" srcId="{2241AD70-195C-4197-BB64-F55C60050BA4}" destId="{1606E9AE-0273-455D-8017-F61E5CFE27F9}" srcOrd="4" destOrd="0" parTransId="{9DE8A1A2-F883-4B7A-9D48-E163B7C3512B}" sibTransId="{D239B85B-CA4C-49D5-8BF7-419DAB858353}"/>
    <dgm:cxn modelId="{EDFC56D3-85EB-4AED-8537-768651B66EAD}" type="presOf" srcId="{DB282A7C-1B37-4E38-B4B5-F9CFB0D26C01}" destId="{3FB97D5D-52CA-42BB-BF0C-8AD02458B123}" srcOrd="0" destOrd="0" presId="urn:microsoft.com/office/officeart/2008/layout/LinedList"/>
    <dgm:cxn modelId="{667710EC-8701-4360-81BF-F289320430B3}" srcId="{2241AD70-195C-4197-BB64-F55C60050BA4}" destId="{60C4885F-D693-4C78-8552-A2F511311987}" srcOrd="1" destOrd="0" parTransId="{6AC11C8B-4573-4D65-AFF7-A626ED39AD0C}" sibTransId="{9F0F3126-A7EE-4454-9A74-2E6D7F6E8E85}"/>
    <dgm:cxn modelId="{DD0DBBF0-1242-4719-97AD-58DAA0BC0FA6}" type="presParOf" srcId="{3FB97D5D-52CA-42BB-BF0C-8AD02458B123}" destId="{57D7660E-0959-4570-BBE0-F8F27FA65206}" srcOrd="0" destOrd="0" presId="urn:microsoft.com/office/officeart/2008/layout/LinedList"/>
    <dgm:cxn modelId="{43C12D34-4EF6-4585-ABB1-2A129476D7C7}" type="presParOf" srcId="{3FB97D5D-52CA-42BB-BF0C-8AD02458B123}" destId="{EB531437-E144-4FAD-AF0A-E576F8ADACB9}" srcOrd="1" destOrd="0" presId="urn:microsoft.com/office/officeart/2008/layout/LinedList"/>
    <dgm:cxn modelId="{C1C283F7-7898-4E49-9DA2-D5AD2660B3CB}" type="presParOf" srcId="{EB531437-E144-4FAD-AF0A-E576F8ADACB9}" destId="{FDE30A31-9A17-4269-BDC2-E9E06368B174}" srcOrd="0" destOrd="0" presId="urn:microsoft.com/office/officeart/2008/layout/LinedList"/>
    <dgm:cxn modelId="{80D299A8-14B6-46E6-8F63-B44A33BA7178}" type="presParOf" srcId="{EB531437-E144-4FAD-AF0A-E576F8ADACB9}" destId="{AD0A4F6E-995C-4033-AE7C-E3E3587E16FC}" srcOrd="1" destOrd="0" presId="urn:microsoft.com/office/officeart/2008/layout/LinedList"/>
    <dgm:cxn modelId="{1B5E6D17-40FB-46AA-8B7A-C29D6E4839F8}" type="presParOf" srcId="{AD0A4F6E-995C-4033-AE7C-E3E3587E16FC}" destId="{DB333C80-FD83-43F5-BF87-26A074DD5354}" srcOrd="0" destOrd="0" presId="urn:microsoft.com/office/officeart/2008/layout/LinedList"/>
    <dgm:cxn modelId="{AFEC39DF-6D3A-44D1-AF6D-492C4A59C5EA}" type="presParOf" srcId="{AD0A4F6E-995C-4033-AE7C-E3E3587E16FC}" destId="{5BA125DE-516C-44E9-ACE7-6C9FA2F41F43}" srcOrd="1" destOrd="0" presId="urn:microsoft.com/office/officeart/2008/layout/LinedList"/>
    <dgm:cxn modelId="{858D948D-8231-42A8-92D6-C174B9F1A424}" type="presParOf" srcId="{5BA125DE-516C-44E9-ACE7-6C9FA2F41F43}" destId="{FDB7F76D-39BD-4E75-89F6-9896581047E4}" srcOrd="0" destOrd="0" presId="urn:microsoft.com/office/officeart/2008/layout/LinedList"/>
    <dgm:cxn modelId="{F03EB370-1AA2-43ED-BD76-223281B6F9D2}" type="presParOf" srcId="{5BA125DE-516C-44E9-ACE7-6C9FA2F41F43}" destId="{B601864F-A4F2-4C17-BE53-BC2CA945A270}" srcOrd="1" destOrd="0" presId="urn:microsoft.com/office/officeart/2008/layout/LinedList"/>
    <dgm:cxn modelId="{FD761E58-9985-4110-B4F4-4A9BFF9FA1ED}" type="presParOf" srcId="{5BA125DE-516C-44E9-ACE7-6C9FA2F41F43}" destId="{2F195995-DAAF-4EC0-AFB4-64915E2054C0}" srcOrd="2" destOrd="0" presId="urn:microsoft.com/office/officeart/2008/layout/LinedList"/>
    <dgm:cxn modelId="{80E38944-1E4D-4237-9418-132039E779F0}" type="presParOf" srcId="{AD0A4F6E-995C-4033-AE7C-E3E3587E16FC}" destId="{161C1238-FD78-4BA5-AF9E-78A3E59070D7}" srcOrd="2" destOrd="0" presId="urn:microsoft.com/office/officeart/2008/layout/LinedList"/>
    <dgm:cxn modelId="{514B6696-04BB-4A83-8EA5-3B9CA4494FD9}" type="presParOf" srcId="{AD0A4F6E-995C-4033-AE7C-E3E3587E16FC}" destId="{FECBCA2E-DE0A-4220-88B5-6AA11CDA0EEE}" srcOrd="3" destOrd="0" presId="urn:microsoft.com/office/officeart/2008/layout/LinedList"/>
    <dgm:cxn modelId="{F7D4CF70-08E9-4407-86D2-6F6CA2D41BB2}" type="presParOf" srcId="{AD0A4F6E-995C-4033-AE7C-E3E3587E16FC}" destId="{21AAD3B4-B57A-466C-89ED-1CEEF1C27D37}" srcOrd="4" destOrd="0" presId="urn:microsoft.com/office/officeart/2008/layout/LinedList"/>
    <dgm:cxn modelId="{3B7BDDED-680A-4250-AC27-406FD96F14B3}" type="presParOf" srcId="{21AAD3B4-B57A-466C-89ED-1CEEF1C27D37}" destId="{8F892186-9B1A-43BB-811D-C4C10DAD00EC}" srcOrd="0" destOrd="0" presId="urn:microsoft.com/office/officeart/2008/layout/LinedList"/>
    <dgm:cxn modelId="{138EB123-06B6-4E3E-B768-A221E92C7C5B}" type="presParOf" srcId="{21AAD3B4-B57A-466C-89ED-1CEEF1C27D37}" destId="{D0B8E6BF-7B97-4DC2-973B-7B97377BD2A9}" srcOrd="1" destOrd="0" presId="urn:microsoft.com/office/officeart/2008/layout/LinedList"/>
    <dgm:cxn modelId="{A15CD7F8-9AAD-4BD7-B8A6-FD0D650D5DE7}" type="presParOf" srcId="{21AAD3B4-B57A-466C-89ED-1CEEF1C27D37}" destId="{03D4E817-F754-49D2-A9B7-D31C289CB0B5}" srcOrd="2" destOrd="0" presId="urn:microsoft.com/office/officeart/2008/layout/LinedList"/>
    <dgm:cxn modelId="{1558B208-8D85-480B-B2BE-C8A6D24C2F00}" type="presParOf" srcId="{AD0A4F6E-995C-4033-AE7C-E3E3587E16FC}" destId="{75FEC5F0-D702-4B51-B299-15B6B9845317}" srcOrd="5" destOrd="0" presId="urn:microsoft.com/office/officeart/2008/layout/LinedList"/>
    <dgm:cxn modelId="{8E85DF40-E31C-4EF9-ABDA-60434E6FFEFB}" type="presParOf" srcId="{AD0A4F6E-995C-4033-AE7C-E3E3587E16FC}" destId="{229DBEDF-B8F5-4E1A-8587-59A6451FCE21}" srcOrd="6" destOrd="0" presId="urn:microsoft.com/office/officeart/2008/layout/LinedList"/>
    <dgm:cxn modelId="{BAE6D8A9-3B89-4864-873E-04B6CB139711}" type="presParOf" srcId="{AD0A4F6E-995C-4033-AE7C-E3E3587E16FC}" destId="{5ADE271B-E783-4CBC-9A67-E09C53121E39}" srcOrd="7" destOrd="0" presId="urn:microsoft.com/office/officeart/2008/layout/LinedList"/>
    <dgm:cxn modelId="{0E819057-C8AF-4682-8727-4FCE166564F2}" type="presParOf" srcId="{5ADE271B-E783-4CBC-9A67-E09C53121E39}" destId="{F76760CB-BD7A-437A-B695-12606EED777A}" srcOrd="0" destOrd="0" presId="urn:microsoft.com/office/officeart/2008/layout/LinedList"/>
    <dgm:cxn modelId="{B0442375-D9BB-416E-AFBF-A658EC12C572}" type="presParOf" srcId="{5ADE271B-E783-4CBC-9A67-E09C53121E39}" destId="{DA06DEC1-89E5-40D5-8222-4237C4DAF0C8}" srcOrd="1" destOrd="0" presId="urn:microsoft.com/office/officeart/2008/layout/LinedList"/>
    <dgm:cxn modelId="{936FD904-9713-4CD6-AC5E-B01D145E25AA}" type="presParOf" srcId="{5ADE271B-E783-4CBC-9A67-E09C53121E39}" destId="{4AD065FE-D6E9-45B2-96F0-5F0FFC51154C}" srcOrd="2" destOrd="0" presId="urn:microsoft.com/office/officeart/2008/layout/LinedList"/>
    <dgm:cxn modelId="{3E744E07-8045-4435-8DC4-F51A15EE2772}" type="presParOf" srcId="{AD0A4F6E-995C-4033-AE7C-E3E3587E16FC}" destId="{22DFCFD5-0489-4C7F-86EA-57F9DDD1E54C}" srcOrd="8" destOrd="0" presId="urn:microsoft.com/office/officeart/2008/layout/LinedList"/>
    <dgm:cxn modelId="{06D10464-9941-48C6-BA5B-63CA52947367}" type="presParOf" srcId="{AD0A4F6E-995C-4033-AE7C-E3E3587E16FC}" destId="{FEAF2BC2-8AF5-49B0-9857-02C2430E3E94}" srcOrd="9" destOrd="0" presId="urn:microsoft.com/office/officeart/2008/layout/LinedList"/>
    <dgm:cxn modelId="{B4DE457D-D0A3-4163-8298-2DA107CE3E87}" type="presParOf" srcId="{AD0A4F6E-995C-4033-AE7C-E3E3587E16FC}" destId="{27A02FC0-876C-4047-84FE-A9B2275CD147}" srcOrd="10" destOrd="0" presId="urn:microsoft.com/office/officeart/2008/layout/LinedList"/>
    <dgm:cxn modelId="{013D0318-D78D-417B-B2A5-F721EF69850D}" type="presParOf" srcId="{27A02FC0-876C-4047-84FE-A9B2275CD147}" destId="{922DE22B-6E7E-4BC2-A499-8169BFC3A8C8}" srcOrd="0" destOrd="0" presId="urn:microsoft.com/office/officeart/2008/layout/LinedList"/>
    <dgm:cxn modelId="{4399F1FE-05D2-4DB5-85AE-F9182976DA72}" type="presParOf" srcId="{27A02FC0-876C-4047-84FE-A9B2275CD147}" destId="{AA5AB8EF-BBDC-4B83-AFA0-42DB4031971E}" srcOrd="1" destOrd="0" presId="urn:microsoft.com/office/officeart/2008/layout/LinedList"/>
    <dgm:cxn modelId="{660CE163-CDDB-4E13-9B32-26E818BBE953}" type="presParOf" srcId="{27A02FC0-876C-4047-84FE-A9B2275CD147}" destId="{BEFD0D15-77B0-4FC3-AFAB-CB69089CB7A8}" srcOrd="2" destOrd="0" presId="urn:microsoft.com/office/officeart/2008/layout/LinedList"/>
    <dgm:cxn modelId="{F7CE0273-E6E3-43AF-8A80-BF0B76C2D23A}" type="presParOf" srcId="{AD0A4F6E-995C-4033-AE7C-E3E3587E16FC}" destId="{C876515E-EB1B-4294-9A26-9FF5F13C8181}" srcOrd="11" destOrd="0" presId="urn:microsoft.com/office/officeart/2008/layout/LinedList"/>
    <dgm:cxn modelId="{1093B736-E294-4797-8570-B1455EC321CF}" type="presParOf" srcId="{AD0A4F6E-995C-4033-AE7C-E3E3587E16FC}" destId="{60C76888-BBA0-4D75-A4A8-295DD99F4610}" srcOrd="12" destOrd="0" presId="urn:microsoft.com/office/officeart/2008/layout/LinedList"/>
    <dgm:cxn modelId="{C4F1BFFB-96A7-4C1A-8437-F4BB756ABC90}" type="presParOf" srcId="{AD0A4F6E-995C-4033-AE7C-E3E3587E16FC}" destId="{71C1DE1E-B456-4743-A48B-754A207F935D}" srcOrd="13" destOrd="0" presId="urn:microsoft.com/office/officeart/2008/layout/LinedList"/>
    <dgm:cxn modelId="{FEFF0D81-31FF-444C-B3A2-50EA42333DE6}" type="presParOf" srcId="{71C1DE1E-B456-4743-A48B-754A207F935D}" destId="{AFA56A62-5E1E-4BEE-9892-AAFB7C7CFA44}" srcOrd="0" destOrd="0" presId="urn:microsoft.com/office/officeart/2008/layout/LinedList"/>
    <dgm:cxn modelId="{7BE89B93-4D1F-4BB2-8A99-6D56468278CF}" type="presParOf" srcId="{71C1DE1E-B456-4743-A48B-754A207F935D}" destId="{833BF1F8-CDDF-4F50-B1D9-F0B9779BC1D7}" srcOrd="1" destOrd="0" presId="urn:microsoft.com/office/officeart/2008/layout/LinedList"/>
    <dgm:cxn modelId="{FB5C483B-0ED8-456B-AFA9-D7925830C855}" type="presParOf" srcId="{71C1DE1E-B456-4743-A48B-754A207F935D}" destId="{A353949F-2803-4492-9D2F-BC50CF25AEEB}" srcOrd="2" destOrd="0" presId="urn:microsoft.com/office/officeart/2008/layout/LinedList"/>
    <dgm:cxn modelId="{A8E4D899-6B69-45E9-AE27-E1DB98FDC44E}" type="presParOf" srcId="{AD0A4F6E-995C-4033-AE7C-E3E3587E16FC}" destId="{FC7A8DEF-67D5-4AF2-9B5E-7CD72CD133A4}" srcOrd="14" destOrd="0" presId="urn:microsoft.com/office/officeart/2008/layout/LinedList"/>
    <dgm:cxn modelId="{2927DDED-A9C2-4E69-9125-6E54008AD47A}" type="presParOf" srcId="{AD0A4F6E-995C-4033-AE7C-E3E3587E16FC}" destId="{8219CC9F-D7F8-4804-9075-BFDC0E64A9C7}" srcOrd="15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B874C8D-FED4-4075-B800-930F571B0B82}" type="doc">
      <dgm:prSet loTypeId="urn:microsoft.com/office/officeart/2005/8/layout/pList2" loCatId="list" qsTypeId="urn:microsoft.com/office/officeart/2005/8/quickstyle/simple1" qsCatId="simple" csTypeId="urn:microsoft.com/office/officeart/2005/8/colors/colorful2" csCatId="colorful" phldr="1"/>
      <dgm:spPr/>
    </dgm:pt>
    <dgm:pt modelId="{F0216221-8540-4345-A189-CCC0D19E52B0}">
      <dgm:prSet phldrT="[Text]"/>
      <dgm:spPr/>
      <dgm:t>
        <a:bodyPr/>
        <a:lstStyle/>
        <a:p>
          <a:r>
            <a:rPr 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upper(),lower(),</a:t>
          </a:r>
        </a:p>
        <a:p>
          <a:r>
            <a:rPr lang="en-US" b="1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initcap</a:t>
          </a:r>
          <a:r>
            <a:rPr 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(),left(),</a:t>
          </a:r>
        </a:p>
        <a:p>
          <a:r>
            <a:rPr 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right(),</a:t>
          </a:r>
          <a:r>
            <a:rPr lang="en-US" b="1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len</a:t>
          </a:r>
          <a:r>
            <a:rPr 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(),</a:t>
          </a:r>
        </a:p>
        <a:p>
          <a:r>
            <a:rPr 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abs(),mod()</a:t>
          </a:r>
          <a:r>
            <a:rPr lang="az-Latn-AZ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,</a:t>
          </a:r>
          <a:r>
            <a:rPr lang="az-Latn-AZ" b="1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substr</a:t>
          </a:r>
          <a:r>
            <a:rPr lang="az-Latn-AZ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(),</a:t>
          </a:r>
        </a:p>
        <a:p>
          <a:r>
            <a:rPr lang="az-Latn-AZ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Round()</a:t>
          </a:r>
          <a:endParaRPr lang="en-US" b="1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2522216-7C65-443E-9AE0-F66E1B63097F}" type="parTrans" cxnId="{7C8AFD79-EBB0-4395-B73D-FD3872EB3B40}">
      <dgm:prSet/>
      <dgm:spPr/>
      <dgm:t>
        <a:bodyPr/>
        <a:lstStyle/>
        <a:p>
          <a:endParaRPr lang="en-US"/>
        </a:p>
      </dgm:t>
    </dgm:pt>
    <dgm:pt modelId="{608D84C5-6AC7-449A-9B79-24F953E2802B}" type="sibTrans" cxnId="{7C8AFD79-EBB0-4395-B73D-FD3872EB3B40}">
      <dgm:prSet/>
      <dgm:spPr/>
      <dgm:t>
        <a:bodyPr/>
        <a:lstStyle/>
        <a:p>
          <a:endParaRPr lang="en-US"/>
        </a:p>
      </dgm:t>
    </dgm:pt>
    <dgm:pt modelId="{6AD3690F-5299-4F67-B506-25E4F003056B}">
      <dgm:prSet phldrT="[Text]"/>
      <dgm:spPr/>
      <dgm:t>
        <a:bodyPr/>
        <a:lstStyle/>
        <a:p>
          <a:r>
            <a:rPr 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sum,</a:t>
          </a:r>
          <a:endParaRPr lang="az-Latn-AZ" b="1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r>
            <a:rPr lang="en-US" b="1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avg</a:t>
          </a:r>
          <a:r>
            <a:rPr 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(),</a:t>
          </a:r>
        </a:p>
        <a:p>
          <a:r>
            <a:rPr 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count().</a:t>
          </a:r>
        </a:p>
        <a:p>
          <a:r>
            <a:rPr 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min(),</a:t>
          </a:r>
        </a:p>
        <a:p>
          <a:r>
            <a:rPr 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max() </a:t>
          </a:r>
        </a:p>
      </dgm:t>
    </dgm:pt>
    <dgm:pt modelId="{D8AD25D2-E9E1-492D-B98E-B1EE5115C30E}" type="parTrans" cxnId="{E1E9401F-18BF-4D87-93D1-7EC637EC96D5}">
      <dgm:prSet/>
      <dgm:spPr/>
      <dgm:t>
        <a:bodyPr/>
        <a:lstStyle/>
        <a:p>
          <a:endParaRPr lang="en-US"/>
        </a:p>
      </dgm:t>
    </dgm:pt>
    <dgm:pt modelId="{03256501-CB69-4D6D-86A0-64C54D320CD9}" type="sibTrans" cxnId="{E1E9401F-18BF-4D87-93D1-7EC637EC96D5}">
      <dgm:prSet/>
      <dgm:spPr/>
      <dgm:t>
        <a:bodyPr/>
        <a:lstStyle/>
        <a:p>
          <a:endParaRPr lang="en-US"/>
        </a:p>
      </dgm:t>
    </dgm:pt>
    <dgm:pt modelId="{CEC9DA79-1979-4067-94CA-63162ECE0FC0}">
      <dgm:prSet phldrT="[Text]" custT="1"/>
      <dgm:spPr/>
      <dgm:t>
        <a:bodyPr/>
        <a:lstStyle/>
        <a:p>
          <a:r>
            <a:rPr lang="en-US" sz="2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rank(),</a:t>
          </a:r>
        </a:p>
        <a:p>
          <a:r>
            <a:rPr lang="en-US" sz="2400" b="1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dense_rank</a:t>
          </a:r>
          <a:r>
            <a:rPr lang="en-US" sz="2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()</a:t>
          </a:r>
        </a:p>
        <a:p>
          <a:r>
            <a:rPr lang="en-US" sz="2400" b="1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row_number</a:t>
          </a:r>
          <a:r>
            <a:rPr lang="en-US" sz="2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(),</a:t>
          </a:r>
        </a:p>
        <a:p>
          <a:r>
            <a:rPr lang="en-US" sz="2400" b="1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nth_value</a:t>
          </a:r>
          <a:r>
            <a:rPr lang="en-US" sz="2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(),</a:t>
          </a:r>
        </a:p>
        <a:p>
          <a:r>
            <a:rPr lang="en-US" sz="2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lag(),lead()</a:t>
          </a:r>
          <a:r>
            <a:rPr lang="az-Latn-AZ" sz="2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,</a:t>
          </a:r>
          <a:r>
            <a:rPr lang="az-Latn-AZ" sz="2400" b="1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first_value</a:t>
          </a:r>
          <a:r>
            <a:rPr lang="az-Latn-AZ" sz="2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(),</a:t>
          </a:r>
          <a:r>
            <a:rPr lang="az-Latn-AZ" sz="2400" b="1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last_value</a:t>
          </a:r>
          <a:r>
            <a:rPr lang="az-Latn-AZ" sz="2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()</a:t>
          </a:r>
          <a:endParaRPr lang="en-US" sz="2400" b="1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9731D3F1-991A-44A3-840D-45B892CE04D4}" type="parTrans" cxnId="{ED8CE310-28F1-4F15-87AB-A25C772601A3}">
      <dgm:prSet/>
      <dgm:spPr/>
      <dgm:t>
        <a:bodyPr/>
        <a:lstStyle/>
        <a:p>
          <a:endParaRPr lang="en-US"/>
        </a:p>
      </dgm:t>
    </dgm:pt>
    <dgm:pt modelId="{7AA26F78-898B-4F48-B729-8EF4D7310348}" type="sibTrans" cxnId="{ED8CE310-28F1-4F15-87AB-A25C772601A3}">
      <dgm:prSet/>
      <dgm:spPr/>
      <dgm:t>
        <a:bodyPr/>
        <a:lstStyle/>
        <a:p>
          <a:endParaRPr lang="en-US"/>
        </a:p>
      </dgm:t>
    </dgm:pt>
    <dgm:pt modelId="{F3172D6E-3E2D-4188-BDF0-8909B2F44F14}" type="pres">
      <dgm:prSet presAssocID="{8B874C8D-FED4-4075-B800-930F571B0B82}" presName="Name0" presStyleCnt="0">
        <dgm:presLayoutVars>
          <dgm:dir/>
          <dgm:resizeHandles val="exact"/>
        </dgm:presLayoutVars>
      </dgm:prSet>
      <dgm:spPr/>
    </dgm:pt>
    <dgm:pt modelId="{2A51F3CB-7C8A-408F-8232-0E651DD9A4DE}" type="pres">
      <dgm:prSet presAssocID="{8B874C8D-FED4-4075-B800-930F571B0B82}" presName="bkgdShp" presStyleLbl="alignAccFollowNode1" presStyleIdx="0" presStyleCnt="1"/>
      <dgm:spPr/>
    </dgm:pt>
    <dgm:pt modelId="{81FE8E72-0190-445A-8786-0D158FA1E064}" type="pres">
      <dgm:prSet presAssocID="{8B874C8D-FED4-4075-B800-930F571B0B82}" presName="linComp" presStyleCnt="0"/>
      <dgm:spPr/>
    </dgm:pt>
    <dgm:pt modelId="{ADEF35F5-C85A-4411-AB78-653C1B40EBE1}" type="pres">
      <dgm:prSet presAssocID="{F0216221-8540-4345-A189-CCC0D19E52B0}" presName="compNode" presStyleCnt="0"/>
      <dgm:spPr/>
    </dgm:pt>
    <dgm:pt modelId="{8A322936-D89B-42D4-BFE9-698F642F59EB}" type="pres">
      <dgm:prSet presAssocID="{F0216221-8540-4345-A189-CCC0D19E52B0}" presName="node" presStyleLbl="node1" presStyleIdx="0" presStyleCnt="3">
        <dgm:presLayoutVars>
          <dgm:bulletEnabled val="1"/>
        </dgm:presLayoutVars>
      </dgm:prSet>
      <dgm:spPr/>
    </dgm:pt>
    <dgm:pt modelId="{E5FE9D72-5E54-4FCC-BDFC-FE0BD344DA38}" type="pres">
      <dgm:prSet presAssocID="{F0216221-8540-4345-A189-CCC0D19E52B0}" presName="invisiNode" presStyleLbl="node1" presStyleIdx="0" presStyleCnt="3"/>
      <dgm:spPr/>
    </dgm:pt>
    <dgm:pt modelId="{F6073405-7466-4627-942D-4F5F6A722DF2}" type="pres">
      <dgm:prSet presAssocID="{F0216221-8540-4345-A189-CCC0D19E52B0}" presName="imagNode" presStyleLbl="fgImgPlace1" presStyleIdx="0" presStyleCnt="3" custScaleX="98560"/>
      <dgm:spPr/>
    </dgm:pt>
    <dgm:pt modelId="{C345CCA2-0F2A-47E9-B552-9DAE92C30E9B}" type="pres">
      <dgm:prSet presAssocID="{608D84C5-6AC7-449A-9B79-24F953E2802B}" presName="sibTrans" presStyleLbl="sibTrans2D1" presStyleIdx="0" presStyleCnt="0"/>
      <dgm:spPr/>
    </dgm:pt>
    <dgm:pt modelId="{938158FE-766F-4C5D-8DA9-4C8B8C18F4C8}" type="pres">
      <dgm:prSet presAssocID="{6AD3690F-5299-4F67-B506-25E4F003056B}" presName="compNode" presStyleCnt="0"/>
      <dgm:spPr/>
    </dgm:pt>
    <dgm:pt modelId="{2B348E14-502E-4EA9-96DB-C74EC1C9FF9F}" type="pres">
      <dgm:prSet presAssocID="{6AD3690F-5299-4F67-B506-25E4F003056B}" presName="node" presStyleLbl="node1" presStyleIdx="1" presStyleCnt="3">
        <dgm:presLayoutVars>
          <dgm:bulletEnabled val="1"/>
        </dgm:presLayoutVars>
      </dgm:prSet>
      <dgm:spPr/>
    </dgm:pt>
    <dgm:pt modelId="{4268F04E-DA12-44FB-98AC-61C95920C95F}" type="pres">
      <dgm:prSet presAssocID="{6AD3690F-5299-4F67-B506-25E4F003056B}" presName="invisiNode" presStyleLbl="node1" presStyleIdx="1" presStyleCnt="3"/>
      <dgm:spPr/>
    </dgm:pt>
    <dgm:pt modelId="{246478EF-92EA-4274-A696-0CEF99132531}" type="pres">
      <dgm:prSet presAssocID="{6AD3690F-5299-4F67-B506-25E4F003056B}" presName="imagNode" presStyleLbl="fgImgPlace1" presStyleIdx="1" presStyleCnt="3"/>
      <dgm:spPr/>
    </dgm:pt>
    <dgm:pt modelId="{86E7134F-1E79-4181-846F-F5B3D9898AE7}" type="pres">
      <dgm:prSet presAssocID="{03256501-CB69-4D6D-86A0-64C54D320CD9}" presName="sibTrans" presStyleLbl="sibTrans2D1" presStyleIdx="0" presStyleCnt="0"/>
      <dgm:spPr/>
    </dgm:pt>
    <dgm:pt modelId="{DC500F1F-0694-4E7B-902A-88AB5811F8E9}" type="pres">
      <dgm:prSet presAssocID="{CEC9DA79-1979-4067-94CA-63162ECE0FC0}" presName="compNode" presStyleCnt="0"/>
      <dgm:spPr/>
    </dgm:pt>
    <dgm:pt modelId="{7CC972E0-505C-4614-AD8D-B6EB81F0B32E}" type="pres">
      <dgm:prSet presAssocID="{CEC9DA79-1979-4067-94CA-63162ECE0FC0}" presName="node" presStyleLbl="node1" presStyleIdx="2" presStyleCnt="3">
        <dgm:presLayoutVars>
          <dgm:bulletEnabled val="1"/>
        </dgm:presLayoutVars>
      </dgm:prSet>
      <dgm:spPr/>
    </dgm:pt>
    <dgm:pt modelId="{2990991C-C194-46AB-85BA-C2BD9183DCEB}" type="pres">
      <dgm:prSet presAssocID="{CEC9DA79-1979-4067-94CA-63162ECE0FC0}" presName="invisiNode" presStyleLbl="node1" presStyleIdx="2" presStyleCnt="3"/>
      <dgm:spPr/>
    </dgm:pt>
    <dgm:pt modelId="{66BE9262-E7A8-4CA7-8CC4-E632648E585A}" type="pres">
      <dgm:prSet presAssocID="{CEC9DA79-1979-4067-94CA-63162ECE0FC0}" presName="imagNode" presStyleLbl="fgImgPlace1" presStyleIdx="2" presStyleCnt="3"/>
      <dgm:spPr/>
    </dgm:pt>
  </dgm:ptLst>
  <dgm:cxnLst>
    <dgm:cxn modelId="{ED8CE310-28F1-4F15-87AB-A25C772601A3}" srcId="{8B874C8D-FED4-4075-B800-930F571B0B82}" destId="{CEC9DA79-1979-4067-94CA-63162ECE0FC0}" srcOrd="2" destOrd="0" parTransId="{9731D3F1-991A-44A3-840D-45B892CE04D4}" sibTransId="{7AA26F78-898B-4F48-B729-8EF4D7310348}"/>
    <dgm:cxn modelId="{E1E9401F-18BF-4D87-93D1-7EC637EC96D5}" srcId="{8B874C8D-FED4-4075-B800-930F571B0B82}" destId="{6AD3690F-5299-4F67-B506-25E4F003056B}" srcOrd="1" destOrd="0" parTransId="{D8AD25D2-E9E1-492D-B98E-B1EE5115C30E}" sibTransId="{03256501-CB69-4D6D-86A0-64C54D320CD9}"/>
    <dgm:cxn modelId="{138E9435-5B61-4160-9A5A-E1D4EC724C2A}" type="presOf" srcId="{03256501-CB69-4D6D-86A0-64C54D320CD9}" destId="{86E7134F-1E79-4181-846F-F5B3D9898AE7}" srcOrd="0" destOrd="0" presId="urn:microsoft.com/office/officeart/2005/8/layout/pList2"/>
    <dgm:cxn modelId="{7C8AFD79-EBB0-4395-B73D-FD3872EB3B40}" srcId="{8B874C8D-FED4-4075-B800-930F571B0B82}" destId="{F0216221-8540-4345-A189-CCC0D19E52B0}" srcOrd="0" destOrd="0" parTransId="{12522216-7C65-443E-9AE0-F66E1B63097F}" sibTransId="{608D84C5-6AC7-449A-9B79-24F953E2802B}"/>
    <dgm:cxn modelId="{B4640A89-420C-4037-A2E4-3DA5AB629E46}" type="presOf" srcId="{608D84C5-6AC7-449A-9B79-24F953E2802B}" destId="{C345CCA2-0F2A-47E9-B552-9DAE92C30E9B}" srcOrd="0" destOrd="0" presId="urn:microsoft.com/office/officeart/2005/8/layout/pList2"/>
    <dgm:cxn modelId="{6A07FAA9-FA15-4D80-AB2C-2124227CE671}" type="presOf" srcId="{F0216221-8540-4345-A189-CCC0D19E52B0}" destId="{8A322936-D89B-42D4-BFE9-698F642F59EB}" srcOrd="0" destOrd="0" presId="urn:microsoft.com/office/officeart/2005/8/layout/pList2"/>
    <dgm:cxn modelId="{505811AD-733E-4493-B653-48501CC7FDD1}" type="presOf" srcId="{8B874C8D-FED4-4075-B800-930F571B0B82}" destId="{F3172D6E-3E2D-4188-BDF0-8909B2F44F14}" srcOrd="0" destOrd="0" presId="urn:microsoft.com/office/officeart/2005/8/layout/pList2"/>
    <dgm:cxn modelId="{0D099DEC-2AC1-4437-8985-E6F8921DA3F6}" type="presOf" srcId="{CEC9DA79-1979-4067-94CA-63162ECE0FC0}" destId="{7CC972E0-505C-4614-AD8D-B6EB81F0B32E}" srcOrd="0" destOrd="0" presId="urn:microsoft.com/office/officeart/2005/8/layout/pList2"/>
    <dgm:cxn modelId="{BFD17EFF-FAD4-4430-BD04-872637976493}" type="presOf" srcId="{6AD3690F-5299-4F67-B506-25E4F003056B}" destId="{2B348E14-502E-4EA9-96DB-C74EC1C9FF9F}" srcOrd="0" destOrd="0" presId="urn:microsoft.com/office/officeart/2005/8/layout/pList2"/>
    <dgm:cxn modelId="{DB437489-93C2-4D83-B7ED-FF0DB3211C66}" type="presParOf" srcId="{F3172D6E-3E2D-4188-BDF0-8909B2F44F14}" destId="{2A51F3CB-7C8A-408F-8232-0E651DD9A4DE}" srcOrd="0" destOrd="0" presId="urn:microsoft.com/office/officeart/2005/8/layout/pList2"/>
    <dgm:cxn modelId="{22367F12-50BD-46F7-94E7-FF7F93EB5102}" type="presParOf" srcId="{F3172D6E-3E2D-4188-BDF0-8909B2F44F14}" destId="{81FE8E72-0190-445A-8786-0D158FA1E064}" srcOrd="1" destOrd="0" presId="urn:microsoft.com/office/officeart/2005/8/layout/pList2"/>
    <dgm:cxn modelId="{91CD6E0A-5F0A-42BB-99CF-F497A7E11CE9}" type="presParOf" srcId="{81FE8E72-0190-445A-8786-0D158FA1E064}" destId="{ADEF35F5-C85A-4411-AB78-653C1B40EBE1}" srcOrd="0" destOrd="0" presId="urn:microsoft.com/office/officeart/2005/8/layout/pList2"/>
    <dgm:cxn modelId="{567E1BD1-43A2-41AC-97FA-318FEF78024D}" type="presParOf" srcId="{ADEF35F5-C85A-4411-AB78-653C1B40EBE1}" destId="{8A322936-D89B-42D4-BFE9-698F642F59EB}" srcOrd="0" destOrd="0" presId="urn:microsoft.com/office/officeart/2005/8/layout/pList2"/>
    <dgm:cxn modelId="{811C6A4D-81D0-47DA-AAB8-847451ABB5D8}" type="presParOf" srcId="{ADEF35F5-C85A-4411-AB78-653C1B40EBE1}" destId="{E5FE9D72-5E54-4FCC-BDFC-FE0BD344DA38}" srcOrd="1" destOrd="0" presId="urn:microsoft.com/office/officeart/2005/8/layout/pList2"/>
    <dgm:cxn modelId="{081BEE21-3CD7-4B2B-9421-6302E3905525}" type="presParOf" srcId="{ADEF35F5-C85A-4411-AB78-653C1B40EBE1}" destId="{F6073405-7466-4627-942D-4F5F6A722DF2}" srcOrd="2" destOrd="0" presId="urn:microsoft.com/office/officeart/2005/8/layout/pList2"/>
    <dgm:cxn modelId="{75991CF6-50A9-47CF-917F-3CD0E9913FCF}" type="presParOf" srcId="{81FE8E72-0190-445A-8786-0D158FA1E064}" destId="{C345CCA2-0F2A-47E9-B552-9DAE92C30E9B}" srcOrd="1" destOrd="0" presId="urn:microsoft.com/office/officeart/2005/8/layout/pList2"/>
    <dgm:cxn modelId="{89D2D3B3-4AED-426F-B501-C65E763A4210}" type="presParOf" srcId="{81FE8E72-0190-445A-8786-0D158FA1E064}" destId="{938158FE-766F-4C5D-8DA9-4C8B8C18F4C8}" srcOrd="2" destOrd="0" presId="urn:microsoft.com/office/officeart/2005/8/layout/pList2"/>
    <dgm:cxn modelId="{CFF97D93-4809-426A-8FD0-E59641BDB91F}" type="presParOf" srcId="{938158FE-766F-4C5D-8DA9-4C8B8C18F4C8}" destId="{2B348E14-502E-4EA9-96DB-C74EC1C9FF9F}" srcOrd="0" destOrd="0" presId="urn:microsoft.com/office/officeart/2005/8/layout/pList2"/>
    <dgm:cxn modelId="{19038DCA-03EC-403F-BC97-CED8CD56A6DD}" type="presParOf" srcId="{938158FE-766F-4C5D-8DA9-4C8B8C18F4C8}" destId="{4268F04E-DA12-44FB-98AC-61C95920C95F}" srcOrd="1" destOrd="0" presId="urn:microsoft.com/office/officeart/2005/8/layout/pList2"/>
    <dgm:cxn modelId="{5111BD82-FC7C-4A17-9289-6C3B45E2A776}" type="presParOf" srcId="{938158FE-766F-4C5D-8DA9-4C8B8C18F4C8}" destId="{246478EF-92EA-4274-A696-0CEF99132531}" srcOrd="2" destOrd="0" presId="urn:microsoft.com/office/officeart/2005/8/layout/pList2"/>
    <dgm:cxn modelId="{49B00D80-C0AE-4552-93EA-88F97624C9CB}" type="presParOf" srcId="{81FE8E72-0190-445A-8786-0D158FA1E064}" destId="{86E7134F-1E79-4181-846F-F5B3D9898AE7}" srcOrd="3" destOrd="0" presId="urn:microsoft.com/office/officeart/2005/8/layout/pList2"/>
    <dgm:cxn modelId="{F5C44833-0182-446E-8543-7EE61478A518}" type="presParOf" srcId="{81FE8E72-0190-445A-8786-0D158FA1E064}" destId="{DC500F1F-0694-4E7B-902A-88AB5811F8E9}" srcOrd="4" destOrd="0" presId="urn:microsoft.com/office/officeart/2005/8/layout/pList2"/>
    <dgm:cxn modelId="{FF82E1E8-F830-45E2-970E-FB36D917094A}" type="presParOf" srcId="{DC500F1F-0694-4E7B-902A-88AB5811F8E9}" destId="{7CC972E0-505C-4614-AD8D-B6EB81F0B32E}" srcOrd="0" destOrd="0" presId="urn:microsoft.com/office/officeart/2005/8/layout/pList2"/>
    <dgm:cxn modelId="{E30DEECF-E7FF-460E-B113-52994CED9F23}" type="presParOf" srcId="{DC500F1F-0694-4E7B-902A-88AB5811F8E9}" destId="{2990991C-C194-46AB-85BA-C2BD9183DCEB}" srcOrd="1" destOrd="0" presId="urn:microsoft.com/office/officeart/2005/8/layout/pList2"/>
    <dgm:cxn modelId="{6086D1FE-EAB4-42A7-91A8-4D3AFAC7563D}" type="presParOf" srcId="{DC500F1F-0694-4E7B-902A-88AB5811F8E9}" destId="{66BE9262-E7A8-4CA7-8CC4-E632648E585A}" srcOrd="2" destOrd="0" presId="urn:microsoft.com/office/officeart/2005/8/layout/p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89064EE-FCC9-4E66-8734-57AE6E5F4A69}" type="doc">
      <dgm:prSet loTypeId="urn:microsoft.com/office/officeart/2009/layout/CirclePictureHierarchy" loCatId="hierarchy" qsTypeId="urn:microsoft.com/office/officeart/2005/8/quickstyle/3d2" qsCatId="3D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A391B511-0EF2-4FA3-B793-F3C386324ABF}">
      <dgm:prSet phldrT="[Text]" custT="1"/>
      <dgm:spPr>
        <a:solidFill>
          <a:schemeClr val="accent1"/>
        </a:solidFill>
        <a:ln>
          <a:solidFill>
            <a:schemeClr val="accent1"/>
          </a:solidFill>
        </a:ln>
      </dgm:spPr>
      <dgm:t>
        <a:bodyPr/>
        <a:lstStyle/>
        <a:p>
          <a:r>
            <a:rPr lang="en-US" sz="4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join</a:t>
          </a:r>
        </a:p>
      </dgm:t>
    </dgm:pt>
    <dgm:pt modelId="{C910440F-F055-4E78-BED4-6CCD775F0C74}" type="parTrans" cxnId="{856CF870-C5B0-47FA-A591-93AB090AFFC6}">
      <dgm:prSet/>
      <dgm:spPr/>
      <dgm:t>
        <a:bodyPr/>
        <a:lstStyle/>
        <a:p>
          <a:endParaRPr lang="en-US"/>
        </a:p>
      </dgm:t>
    </dgm:pt>
    <dgm:pt modelId="{94E75A42-296B-47E5-857F-0C69E2447DE9}" type="sibTrans" cxnId="{856CF870-C5B0-47FA-A591-93AB090AFFC6}">
      <dgm:prSet/>
      <dgm:spPr/>
      <dgm:t>
        <a:bodyPr/>
        <a:lstStyle/>
        <a:p>
          <a:endParaRPr lang="en-US"/>
        </a:p>
      </dgm:t>
    </dgm:pt>
    <dgm:pt modelId="{A3E16F7A-3ECA-444D-A968-E9062F50FB62}">
      <dgm:prSet phldrT="[Text]"/>
      <dgm:spPr/>
      <dgm:t>
        <a:bodyPr/>
        <a:lstStyle/>
        <a:p>
          <a:r>
            <a:rPr lang="en-US" dirty="0"/>
            <a:t> </a:t>
          </a:r>
        </a:p>
      </dgm:t>
    </dgm:pt>
    <dgm:pt modelId="{7343F754-0359-4A92-8E26-E5AC28EBBE07}" type="parTrans" cxnId="{B721C5BB-E325-4B0F-86E4-80BBBCD07CA9}">
      <dgm:prSet/>
      <dgm:spPr/>
      <dgm:t>
        <a:bodyPr/>
        <a:lstStyle/>
        <a:p>
          <a:endParaRPr lang="en-US"/>
        </a:p>
      </dgm:t>
    </dgm:pt>
    <dgm:pt modelId="{69F091FD-F272-4F82-9D06-EDF68C0D6D1C}" type="sibTrans" cxnId="{B721C5BB-E325-4B0F-86E4-80BBBCD07CA9}">
      <dgm:prSet/>
      <dgm:spPr/>
      <dgm:t>
        <a:bodyPr/>
        <a:lstStyle/>
        <a:p>
          <a:endParaRPr lang="en-US"/>
        </a:p>
      </dgm:t>
    </dgm:pt>
    <dgm:pt modelId="{722F6ED9-EFF2-4FB2-87ED-CC41C1BEEFF7}">
      <dgm:prSet phldrT="[Text]"/>
      <dgm:spPr/>
      <dgm:t>
        <a:bodyPr/>
        <a:lstStyle/>
        <a:p>
          <a:r>
            <a:rPr lang="en-US" dirty="0"/>
            <a:t> </a:t>
          </a:r>
        </a:p>
      </dgm:t>
    </dgm:pt>
    <dgm:pt modelId="{153A7B4E-705F-4920-A699-D2D7406CB39F}" type="parTrans" cxnId="{D9C9E6F1-3393-4259-9620-38AD7DAAAD73}">
      <dgm:prSet/>
      <dgm:spPr/>
      <dgm:t>
        <a:bodyPr/>
        <a:lstStyle/>
        <a:p>
          <a:endParaRPr lang="en-US"/>
        </a:p>
      </dgm:t>
    </dgm:pt>
    <dgm:pt modelId="{037F3774-C4F7-491D-93E0-416BCD419FFD}" type="sibTrans" cxnId="{D9C9E6F1-3393-4259-9620-38AD7DAAAD73}">
      <dgm:prSet/>
      <dgm:spPr/>
      <dgm:t>
        <a:bodyPr/>
        <a:lstStyle/>
        <a:p>
          <a:endParaRPr lang="en-US"/>
        </a:p>
      </dgm:t>
    </dgm:pt>
    <dgm:pt modelId="{032310F2-74F4-419D-B0F4-768243155434}">
      <dgm:prSet phldrT="[Text]"/>
      <dgm:spPr/>
      <dgm:t>
        <a:bodyPr/>
        <a:lstStyle/>
        <a:p>
          <a:r>
            <a:rPr lang="en-US" dirty="0"/>
            <a:t> </a:t>
          </a:r>
        </a:p>
      </dgm:t>
    </dgm:pt>
    <dgm:pt modelId="{AA68B558-494B-4794-BC7B-A005D278723E}" type="parTrans" cxnId="{22830324-F477-47C8-9945-43F3D6FAB9CF}">
      <dgm:prSet/>
      <dgm:spPr/>
      <dgm:t>
        <a:bodyPr/>
        <a:lstStyle/>
        <a:p>
          <a:endParaRPr lang="en-US"/>
        </a:p>
      </dgm:t>
    </dgm:pt>
    <dgm:pt modelId="{C6F3707B-EF5F-44F4-96DF-FDA27C3DE4C4}" type="sibTrans" cxnId="{22830324-F477-47C8-9945-43F3D6FAB9CF}">
      <dgm:prSet/>
      <dgm:spPr/>
      <dgm:t>
        <a:bodyPr/>
        <a:lstStyle/>
        <a:p>
          <a:endParaRPr lang="en-US"/>
        </a:p>
      </dgm:t>
    </dgm:pt>
    <dgm:pt modelId="{9C144C3F-D296-4F91-A71B-022E1D6FF09D}">
      <dgm:prSet phldrT="[Text]"/>
      <dgm:spPr/>
      <dgm:t>
        <a:bodyPr/>
        <a:lstStyle/>
        <a:p>
          <a:endParaRPr lang="en-US" dirty="0"/>
        </a:p>
      </dgm:t>
    </dgm:pt>
    <dgm:pt modelId="{96FED862-E6EB-4CDA-B074-40AEDD846523}" type="parTrans" cxnId="{7679BD7E-CDBF-4CD4-8EDC-544A2CE52CBF}">
      <dgm:prSet/>
      <dgm:spPr/>
      <dgm:t>
        <a:bodyPr/>
        <a:lstStyle/>
        <a:p>
          <a:endParaRPr lang="en-US"/>
        </a:p>
      </dgm:t>
    </dgm:pt>
    <dgm:pt modelId="{03A6A180-ACF0-4E58-B59D-1A50BFF5DFB6}" type="sibTrans" cxnId="{7679BD7E-CDBF-4CD4-8EDC-544A2CE52CBF}">
      <dgm:prSet/>
      <dgm:spPr/>
      <dgm:t>
        <a:bodyPr/>
        <a:lstStyle/>
        <a:p>
          <a:endParaRPr lang="en-US"/>
        </a:p>
      </dgm:t>
    </dgm:pt>
    <dgm:pt modelId="{6453E63C-21E5-41BD-A099-85A87BD29A48}">
      <dgm:prSet phldrT="[Text]"/>
      <dgm:spPr/>
      <dgm:t>
        <a:bodyPr/>
        <a:lstStyle/>
        <a:p>
          <a:endParaRPr lang="en-US" dirty="0"/>
        </a:p>
      </dgm:t>
    </dgm:pt>
    <dgm:pt modelId="{9176041D-3C98-46FF-A9BF-E204C7C8670D}" type="parTrans" cxnId="{59CE0802-10E3-4DC1-9E7D-850428AC8358}">
      <dgm:prSet/>
      <dgm:spPr/>
      <dgm:t>
        <a:bodyPr/>
        <a:lstStyle/>
        <a:p>
          <a:endParaRPr lang="en-US"/>
        </a:p>
      </dgm:t>
    </dgm:pt>
    <dgm:pt modelId="{EBF31581-E357-45FE-8187-E9FB2C27B434}" type="sibTrans" cxnId="{59CE0802-10E3-4DC1-9E7D-850428AC8358}">
      <dgm:prSet/>
      <dgm:spPr/>
      <dgm:t>
        <a:bodyPr/>
        <a:lstStyle/>
        <a:p>
          <a:endParaRPr lang="en-US"/>
        </a:p>
      </dgm:t>
    </dgm:pt>
    <dgm:pt modelId="{1D1E3733-9623-49E9-A9B9-F7C52E0B3C79}">
      <dgm:prSet phldrT="[Text]" custT="1"/>
      <dgm:spPr/>
      <dgm:t>
        <a:bodyPr/>
        <a:lstStyle/>
        <a:p>
          <a:endParaRPr lang="en-US" sz="48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99198D6-C650-4866-9024-70E413814E99}" type="sibTrans" cxnId="{F0D0DB31-1ACA-4A0F-A71B-8144111D2C3E}">
      <dgm:prSet/>
      <dgm:spPr/>
      <dgm:t>
        <a:bodyPr/>
        <a:lstStyle/>
        <a:p>
          <a:endParaRPr lang="en-US"/>
        </a:p>
      </dgm:t>
    </dgm:pt>
    <dgm:pt modelId="{84567957-28E2-4854-86E4-C782D9BF5E0D}" type="parTrans" cxnId="{F0D0DB31-1ACA-4A0F-A71B-8144111D2C3E}">
      <dgm:prSet/>
      <dgm:spPr/>
      <dgm:t>
        <a:bodyPr/>
        <a:lstStyle/>
        <a:p>
          <a:endParaRPr lang="en-US"/>
        </a:p>
      </dgm:t>
    </dgm:pt>
    <dgm:pt modelId="{4A2D951D-E36B-48E6-8555-D62AA537C0B8}" type="pres">
      <dgm:prSet presAssocID="{F89064EE-FCC9-4E66-8734-57AE6E5F4A69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783A6137-104E-4F23-8B3A-4F9B7CD7B4FA}" type="pres">
      <dgm:prSet presAssocID="{A391B511-0EF2-4FA3-B793-F3C386324ABF}" presName="hierRoot1" presStyleCnt="0"/>
      <dgm:spPr/>
    </dgm:pt>
    <dgm:pt modelId="{BC172DFD-C85E-4166-BC20-555B512DC2BC}" type="pres">
      <dgm:prSet presAssocID="{A391B511-0EF2-4FA3-B793-F3C386324ABF}" presName="composite" presStyleCnt="0"/>
      <dgm:spPr/>
    </dgm:pt>
    <dgm:pt modelId="{646BD1AE-AB5F-4861-9415-9374BABD91E8}" type="pres">
      <dgm:prSet presAssocID="{A391B511-0EF2-4FA3-B793-F3C386324ABF}" presName="image" presStyleLbl="node0" presStyleIdx="0" presStyleCnt="1" custScaleX="192398" custScaleY="88829" custLinFactNeighborX="17412"/>
      <dgm:spPr/>
    </dgm:pt>
    <dgm:pt modelId="{60E95613-6F11-4319-B8B2-441E66E7E05F}" type="pres">
      <dgm:prSet presAssocID="{A391B511-0EF2-4FA3-B793-F3C386324ABF}" presName="text" presStyleLbl="revTx" presStyleIdx="0" presStyleCnt="7" custFlipHor="1" custScaleX="79127" custScaleY="33630" custLinFactNeighborX="-74809" custLinFactNeighborY="968">
        <dgm:presLayoutVars>
          <dgm:chPref val="3"/>
        </dgm:presLayoutVars>
      </dgm:prSet>
      <dgm:spPr/>
    </dgm:pt>
    <dgm:pt modelId="{7197174D-6899-4A42-B46A-FFC9FBAA833D}" type="pres">
      <dgm:prSet presAssocID="{A391B511-0EF2-4FA3-B793-F3C386324ABF}" presName="hierChild2" presStyleCnt="0"/>
      <dgm:spPr/>
    </dgm:pt>
    <dgm:pt modelId="{2A02CD04-B069-4973-9C2E-3D377698A055}" type="pres">
      <dgm:prSet presAssocID="{84567957-28E2-4854-86E4-C782D9BF5E0D}" presName="Name10" presStyleLbl="parChTrans1D2" presStyleIdx="0" presStyleCnt="3"/>
      <dgm:spPr/>
    </dgm:pt>
    <dgm:pt modelId="{9BE4C8AE-3D4A-4AE7-9195-673E00140360}" type="pres">
      <dgm:prSet presAssocID="{1D1E3733-9623-49E9-A9B9-F7C52E0B3C79}" presName="hierRoot2" presStyleCnt="0"/>
      <dgm:spPr/>
    </dgm:pt>
    <dgm:pt modelId="{F479109A-12EB-4077-B9A1-FB9A111FFE53}" type="pres">
      <dgm:prSet presAssocID="{1D1E3733-9623-49E9-A9B9-F7C52E0B3C79}" presName="composite2" presStyleCnt="0"/>
      <dgm:spPr/>
    </dgm:pt>
    <dgm:pt modelId="{58C5D5FB-0B7F-4366-BD0A-BE3B784C85CA}" type="pres">
      <dgm:prSet presAssocID="{1D1E3733-9623-49E9-A9B9-F7C52E0B3C79}" presName="image2" presStyleLbl="node2" presStyleIdx="0" presStyleCnt="3"/>
      <dgm:spPr/>
    </dgm:pt>
    <dgm:pt modelId="{1158F5C6-91C0-4350-8FA7-686543646DBF}" type="pres">
      <dgm:prSet presAssocID="{1D1E3733-9623-49E9-A9B9-F7C52E0B3C79}" presName="text2" presStyleLbl="revTx" presStyleIdx="1" presStyleCnt="7" custLinFactNeighborX="-88996" custLinFactNeighborY="7720">
        <dgm:presLayoutVars>
          <dgm:chPref val="3"/>
        </dgm:presLayoutVars>
      </dgm:prSet>
      <dgm:spPr/>
    </dgm:pt>
    <dgm:pt modelId="{CF5C5C0B-3B73-41A9-B97D-E01143A31D94}" type="pres">
      <dgm:prSet presAssocID="{1D1E3733-9623-49E9-A9B9-F7C52E0B3C79}" presName="hierChild3" presStyleCnt="0"/>
      <dgm:spPr/>
    </dgm:pt>
    <dgm:pt modelId="{3C53BD98-55BA-4127-A9B5-2C58C0BBF8A2}" type="pres">
      <dgm:prSet presAssocID="{96FED862-E6EB-4CDA-B074-40AEDD846523}" presName="Name10" presStyleLbl="parChTrans1D2" presStyleIdx="1" presStyleCnt="3"/>
      <dgm:spPr/>
    </dgm:pt>
    <dgm:pt modelId="{AAC2508B-5375-4389-8E68-1BB4EA8333B1}" type="pres">
      <dgm:prSet presAssocID="{9C144C3F-D296-4F91-A71B-022E1D6FF09D}" presName="hierRoot2" presStyleCnt="0"/>
      <dgm:spPr/>
    </dgm:pt>
    <dgm:pt modelId="{1DB25DD7-37F9-44C5-A835-C88AF394BEA1}" type="pres">
      <dgm:prSet presAssocID="{9C144C3F-D296-4F91-A71B-022E1D6FF09D}" presName="composite2" presStyleCnt="0"/>
      <dgm:spPr/>
    </dgm:pt>
    <dgm:pt modelId="{B76C6740-4EC1-491D-8C0B-F205BC94966D}" type="pres">
      <dgm:prSet presAssocID="{9C144C3F-D296-4F91-A71B-022E1D6FF09D}" presName="image2" presStyleLbl="node2" presStyleIdx="1" presStyleCnt="3" custLinFactNeighborX="49990" custLinFactNeighborY="-1478"/>
      <dgm:spPr/>
    </dgm:pt>
    <dgm:pt modelId="{44EACEB3-599E-44CC-B1F3-974DF75BD115}" type="pres">
      <dgm:prSet presAssocID="{9C144C3F-D296-4F91-A71B-022E1D6FF09D}" presName="text2" presStyleLbl="revTx" presStyleIdx="2" presStyleCnt="7">
        <dgm:presLayoutVars>
          <dgm:chPref val="3"/>
        </dgm:presLayoutVars>
      </dgm:prSet>
      <dgm:spPr/>
    </dgm:pt>
    <dgm:pt modelId="{EDFB1026-2B8A-47F9-93F8-CC8D9CB9D31F}" type="pres">
      <dgm:prSet presAssocID="{9C144C3F-D296-4F91-A71B-022E1D6FF09D}" presName="hierChild3" presStyleCnt="0"/>
      <dgm:spPr/>
    </dgm:pt>
    <dgm:pt modelId="{C5D79D4F-FA63-41AB-ACBE-A0B8747ECC00}" type="pres">
      <dgm:prSet presAssocID="{7343F754-0359-4A92-8E26-E5AC28EBBE07}" presName="Name17" presStyleLbl="parChTrans1D3" presStyleIdx="0" presStyleCnt="3"/>
      <dgm:spPr/>
    </dgm:pt>
    <dgm:pt modelId="{992FCC26-9363-462D-9786-3E736AC3BA90}" type="pres">
      <dgm:prSet presAssocID="{A3E16F7A-3ECA-444D-A968-E9062F50FB62}" presName="hierRoot3" presStyleCnt="0"/>
      <dgm:spPr/>
    </dgm:pt>
    <dgm:pt modelId="{04A920CF-AB5B-45BD-B7C3-C12B9A664C51}" type="pres">
      <dgm:prSet presAssocID="{A3E16F7A-3ECA-444D-A968-E9062F50FB62}" presName="composite3" presStyleCnt="0"/>
      <dgm:spPr/>
    </dgm:pt>
    <dgm:pt modelId="{44F98526-47B1-47A1-80B3-A41943CC9536}" type="pres">
      <dgm:prSet presAssocID="{A3E16F7A-3ECA-444D-A968-E9062F50FB62}" presName="image3" presStyleLbl="node3" presStyleIdx="0" presStyleCnt="3" custLinFactX="54777" custLinFactNeighborX="100000" custLinFactNeighborY="4680"/>
      <dgm:spPr/>
    </dgm:pt>
    <dgm:pt modelId="{B627075E-4B08-4381-A3DA-C24266E924E8}" type="pres">
      <dgm:prSet presAssocID="{A3E16F7A-3ECA-444D-A968-E9062F50FB62}" presName="text3" presStyleLbl="revTx" presStyleIdx="3" presStyleCnt="7">
        <dgm:presLayoutVars>
          <dgm:chPref val="3"/>
        </dgm:presLayoutVars>
      </dgm:prSet>
      <dgm:spPr/>
    </dgm:pt>
    <dgm:pt modelId="{4E1E65A7-5CF8-4066-9BAB-1B722532B3F5}" type="pres">
      <dgm:prSet presAssocID="{A3E16F7A-3ECA-444D-A968-E9062F50FB62}" presName="hierChild4" presStyleCnt="0"/>
      <dgm:spPr/>
    </dgm:pt>
    <dgm:pt modelId="{45CCFAFF-A839-48D2-ABE4-CC7BDFF65048}" type="pres">
      <dgm:prSet presAssocID="{9176041D-3C98-46FF-A9BF-E204C7C8670D}" presName="Name17" presStyleLbl="parChTrans1D3" presStyleIdx="1" presStyleCnt="3"/>
      <dgm:spPr/>
    </dgm:pt>
    <dgm:pt modelId="{41C5BC80-EC01-42C1-88AD-0FF2122A210B}" type="pres">
      <dgm:prSet presAssocID="{6453E63C-21E5-41BD-A099-85A87BD29A48}" presName="hierRoot3" presStyleCnt="0"/>
      <dgm:spPr/>
    </dgm:pt>
    <dgm:pt modelId="{491368DA-B086-4233-88CF-1EEDC4FAEB21}" type="pres">
      <dgm:prSet presAssocID="{6453E63C-21E5-41BD-A099-85A87BD29A48}" presName="composite3" presStyleCnt="0"/>
      <dgm:spPr/>
    </dgm:pt>
    <dgm:pt modelId="{35099D74-2DCE-4328-B0EF-32EB07B9847A}" type="pres">
      <dgm:prSet presAssocID="{6453E63C-21E5-41BD-A099-85A87BD29A48}" presName="image3" presStyleLbl="node3" presStyleIdx="1" presStyleCnt="3" custLinFactNeighborX="50303" custLinFactNeighborY="4680"/>
      <dgm:spPr/>
    </dgm:pt>
    <dgm:pt modelId="{BCB3DC94-5E1A-4F4D-A123-DC68CA0D92D6}" type="pres">
      <dgm:prSet presAssocID="{6453E63C-21E5-41BD-A099-85A87BD29A48}" presName="text3" presStyleLbl="revTx" presStyleIdx="4" presStyleCnt="7">
        <dgm:presLayoutVars>
          <dgm:chPref val="3"/>
        </dgm:presLayoutVars>
      </dgm:prSet>
      <dgm:spPr/>
    </dgm:pt>
    <dgm:pt modelId="{A5F1C0D9-0EEC-4501-86A5-A611EA69DFC7}" type="pres">
      <dgm:prSet presAssocID="{6453E63C-21E5-41BD-A099-85A87BD29A48}" presName="hierChild4" presStyleCnt="0"/>
      <dgm:spPr/>
    </dgm:pt>
    <dgm:pt modelId="{D11D3ED4-6194-44E5-BA36-C941FD0102AD}" type="pres">
      <dgm:prSet presAssocID="{153A7B4E-705F-4920-A699-D2D7406CB39F}" presName="Name17" presStyleLbl="parChTrans1D3" presStyleIdx="2" presStyleCnt="3"/>
      <dgm:spPr/>
    </dgm:pt>
    <dgm:pt modelId="{C3553AA1-F5F1-4CCD-AF94-497517DBC463}" type="pres">
      <dgm:prSet presAssocID="{722F6ED9-EFF2-4FB2-87ED-CC41C1BEEFF7}" presName="hierRoot3" presStyleCnt="0"/>
      <dgm:spPr/>
    </dgm:pt>
    <dgm:pt modelId="{076FEBD7-9912-4E6A-88E3-C991E11063C3}" type="pres">
      <dgm:prSet presAssocID="{722F6ED9-EFF2-4FB2-87ED-CC41C1BEEFF7}" presName="composite3" presStyleCnt="0"/>
      <dgm:spPr/>
    </dgm:pt>
    <dgm:pt modelId="{B891AEF0-DFD9-4A5C-9FDD-866B412B64F8}" type="pres">
      <dgm:prSet presAssocID="{722F6ED9-EFF2-4FB2-87ED-CC41C1BEEFF7}" presName="image3" presStyleLbl="node3" presStyleIdx="2" presStyleCnt="3" custLinFactNeighborX="-51270" custLinFactNeighborY="4680"/>
      <dgm:spPr/>
    </dgm:pt>
    <dgm:pt modelId="{5BBE368C-B06A-4A03-86A7-E86B3BB63977}" type="pres">
      <dgm:prSet presAssocID="{722F6ED9-EFF2-4FB2-87ED-CC41C1BEEFF7}" presName="text3" presStyleLbl="revTx" presStyleIdx="5" presStyleCnt="7">
        <dgm:presLayoutVars>
          <dgm:chPref val="3"/>
        </dgm:presLayoutVars>
      </dgm:prSet>
      <dgm:spPr/>
    </dgm:pt>
    <dgm:pt modelId="{6F2160D4-C49C-4700-BC9A-ACC624C4F4AC}" type="pres">
      <dgm:prSet presAssocID="{722F6ED9-EFF2-4FB2-87ED-CC41C1BEEFF7}" presName="hierChild4" presStyleCnt="0"/>
      <dgm:spPr/>
    </dgm:pt>
    <dgm:pt modelId="{F7AF8F99-69A1-40D0-9D2C-D938CC5D272A}" type="pres">
      <dgm:prSet presAssocID="{AA68B558-494B-4794-BC7B-A005D278723E}" presName="Name10" presStyleLbl="parChTrans1D2" presStyleIdx="2" presStyleCnt="3"/>
      <dgm:spPr/>
    </dgm:pt>
    <dgm:pt modelId="{DB9B89D7-D154-4C4D-869A-CEEBCA53D4A3}" type="pres">
      <dgm:prSet presAssocID="{032310F2-74F4-419D-B0F4-768243155434}" presName="hierRoot2" presStyleCnt="0"/>
      <dgm:spPr/>
    </dgm:pt>
    <dgm:pt modelId="{02FDAB97-C882-4703-8BA7-6DC80226E9A1}" type="pres">
      <dgm:prSet presAssocID="{032310F2-74F4-419D-B0F4-768243155434}" presName="composite2" presStyleCnt="0"/>
      <dgm:spPr/>
    </dgm:pt>
    <dgm:pt modelId="{BD001795-481B-4940-95CE-1DB47BE66C46}" type="pres">
      <dgm:prSet presAssocID="{032310F2-74F4-419D-B0F4-768243155434}" presName="image2" presStyleLbl="node2" presStyleIdx="2" presStyleCnt="3" custLinFactNeighborX="59551" custLinFactNeighborY="-125"/>
      <dgm:spPr/>
    </dgm:pt>
    <dgm:pt modelId="{411AC809-3227-4714-BB17-6F491BD2E2F8}" type="pres">
      <dgm:prSet presAssocID="{032310F2-74F4-419D-B0F4-768243155434}" presName="text2" presStyleLbl="revTx" presStyleIdx="6" presStyleCnt="7">
        <dgm:presLayoutVars>
          <dgm:chPref val="3"/>
        </dgm:presLayoutVars>
      </dgm:prSet>
      <dgm:spPr/>
    </dgm:pt>
    <dgm:pt modelId="{7F528661-4EFC-4075-8D0A-C5F1C5F6A3A0}" type="pres">
      <dgm:prSet presAssocID="{032310F2-74F4-419D-B0F4-768243155434}" presName="hierChild3" presStyleCnt="0"/>
      <dgm:spPr/>
    </dgm:pt>
  </dgm:ptLst>
  <dgm:cxnLst>
    <dgm:cxn modelId="{59CE0802-10E3-4DC1-9E7D-850428AC8358}" srcId="{9C144C3F-D296-4F91-A71B-022E1D6FF09D}" destId="{6453E63C-21E5-41BD-A099-85A87BD29A48}" srcOrd="1" destOrd="0" parTransId="{9176041D-3C98-46FF-A9BF-E204C7C8670D}" sibTransId="{EBF31581-E357-45FE-8187-E9FB2C27B434}"/>
    <dgm:cxn modelId="{22830324-F477-47C8-9945-43F3D6FAB9CF}" srcId="{A391B511-0EF2-4FA3-B793-F3C386324ABF}" destId="{032310F2-74F4-419D-B0F4-768243155434}" srcOrd="2" destOrd="0" parTransId="{AA68B558-494B-4794-BC7B-A005D278723E}" sibTransId="{C6F3707B-EF5F-44F4-96DF-FDA27C3DE4C4}"/>
    <dgm:cxn modelId="{69FD0A24-D300-484F-A1F3-8E1BFA809C30}" type="presOf" srcId="{AA68B558-494B-4794-BC7B-A005D278723E}" destId="{F7AF8F99-69A1-40D0-9D2C-D938CC5D272A}" srcOrd="0" destOrd="0" presId="urn:microsoft.com/office/officeart/2009/layout/CirclePictureHierarchy"/>
    <dgm:cxn modelId="{E9678F29-7816-4BC0-B2E4-A15E88367A97}" type="presOf" srcId="{6453E63C-21E5-41BD-A099-85A87BD29A48}" destId="{BCB3DC94-5E1A-4F4D-A123-DC68CA0D92D6}" srcOrd="0" destOrd="0" presId="urn:microsoft.com/office/officeart/2009/layout/CirclePictureHierarchy"/>
    <dgm:cxn modelId="{F0D0DB31-1ACA-4A0F-A71B-8144111D2C3E}" srcId="{A391B511-0EF2-4FA3-B793-F3C386324ABF}" destId="{1D1E3733-9623-49E9-A9B9-F7C52E0B3C79}" srcOrd="0" destOrd="0" parTransId="{84567957-28E2-4854-86E4-C782D9BF5E0D}" sibTransId="{D99198D6-C650-4866-9024-70E413814E99}"/>
    <dgm:cxn modelId="{8A1DCC42-8E1B-4A2A-9A1F-59633D10D481}" type="presOf" srcId="{84567957-28E2-4854-86E4-C782D9BF5E0D}" destId="{2A02CD04-B069-4973-9C2E-3D377698A055}" srcOrd="0" destOrd="0" presId="urn:microsoft.com/office/officeart/2009/layout/CirclePictureHierarchy"/>
    <dgm:cxn modelId="{C5F85A4C-ED80-4F31-A955-D6D4D7A1183B}" type="presOf" srcId="{7343F754-0359-4A92-8E26-E5AC28EBBE07}" destId="{C5D79D4F-FA63-41AB-ACBE-A0B8747ECC00}" srcOrd="0" destOrd="0" presId="urn:microsoft.com/office/officeart/2009/layout/CirclePictureHierarchy"/>
    <dgm:cxn modelId="{E59E314E-C691-4DC6-BD8D-6DADF05D0C97}" type="presOf" srcId="{A3E16F7A-3ECA-444D-A968-E9062F50FB62}" destId="{B627075E-4B08-4381-A3DA-C24266E924E8}" srcOrd="0" destOrd="0" presId="urn:microsoft.com/office/officeart/2009/layout/CirclePictureHierarchy"/>
    <dgm:cxn modelId="{88A6A34F-D6F3-425C-A723-0EB85A45730B}" type="presOf" srcId="{722F6ED9-EFF2-4FB2-87ED-CC41C1BEEFF7}" destId="{5BBE368C-B06A-4A03-86A7-E86B3BB63977}" srcOrd="0" destOrd="0" presId="urn:microsoft.com/office/officeart/2009/layout/CirclePictureHierarchy"/>
    <dgm:cxn modelId="{856CF870-C5B0-47FA-A591-93AB090AFFC6}" srcId="{F89064EE-FCC9-4E66-8734-57AE6E5F4A69}" destId="{A391B511-0EF2-4FA3-B793-F3C386324ABF}" srcOrd="0" destOrd="0" parTransId="{C910440F-F055-4E78-BED4-6CCD775F0C74}" sibTransId="{94E75A42-296B-47E5-857F-0C69E2447DE9}"/>
    <dgm:cxn modelId="{0A49B176-BA05-423C-A24C-651B92AAFB9E}" type="presOf" srcId="{032310F2-74F4-419D-B0F4-768243155434}" destId="{411AC809-3227-4714-BB17-6F491BD2E2F8}" srcOrd="0" destOrd="0" presId="urn:microsoft.com/office/officeart/2009/layout/CirclePictureHierarchy"/>
    <dgm:cxn modelId="{F3F57957-45F5-485C-B50B-42CDF3B9E240}" type="presOf" srcId="{96FED862-E6EB-4CDA-B074-40AEDD846523}" destId="{3C53BD98-55BA-4127-A9B5-2C58C0BBF8A2}" srcOrd="0" destOrd="0" presId="urn:microsoft.com/office/officeart/2009/layout/CirclePictureHierarchy"/>
    <dgm:cxn modelId="{474AAA7E-1A04-4DD4-BE99-909B6DEBE518}" type="presOf" srcId="{9C144C3F-D296-4F91-A71B-022E1D6FF09D}" destId="{44EACEB3-599E-44CC-B1F3-974DF75BD115}" srcOrd="0" destOrd="0" presId="urn:microsoft.com/office/officeart/2009/layout/CirclePictureHierarchy"/>
    <dgm:cxn modelId="{7679BD7E-CDBF-4CD4-8EDC-544A2CE52CBF}" srcId="{A391B511-0EF2-4FA3-B793-F3C386324ABF}" destId="{9C144C3F-D296-4F91-A71B-022E1D6FF09D}" srcOrd="1" destOrd="0" parTransId="{96FED862-E6EB-4CDA-B074-40AEDD846523}" sibTransId="{03A6A180-ACF0-4E58-B59D-1A50BFF5DFB6}"/>
    <dgm:cxn modelId="{AD2EC180-AEA1-4F01-ADA9-4C274B1B7020}" type="presOf" srcId="{1D1E3733-9623-49E9-A9B9-F7C52E0B3C79}" destId="{1158F5C6-91C0-4350-8FA7-686543646DBF}" srcOrd="0" destOrd="0" presId="urn:microsoft.com/office/officeart/2009/layout/CirclePictureHierarchy"/>
    <dgm:cxn modelId="{EE2F26B0-77AA-4E07-BE10-3B4A42186043}" type="presOf" srcId="{F89064EE-FCC9-4E66-8734-57AE6E5F4A69}" destId="{4A2D951D-E36B-48E6-8555-D62AA537C0B8}" srcOrd="0" destOrd="0" presId="urn:microsoft.com/office/officeart/2009/layout/CirclePictureHierarchy"/>
    <dgm:cxn modelId="{B721C5BB-E325-4B0F-86E4-80BBBCD07CA9}" srcId="{9C144C3F-D296-4F91-A71B-022E1D6FF09D}" destId="{A3E16F7A-3ECA-444D-A968-E9062F50FB62}" srcOrd="0" destOrd="0" parTransId="{7343F754-0359-4A92-8E26-E5AC28EBBE07}" sibTransId="{69F091FD-F272-4F82-9D06-EDF68C0D6D1C}"/>
    <dgm:cxn modelId="{191588ED-07E7-46DD-BB70-4C2232DD1F11}" type="presOf" srcId="{153A7B4E-705F-4920-A699-D2D7406CB39F}" destId="{D11D3ED4-6194-44E5-BA36-C941FD0102AD}" srcOrd="0" destOrd="0" presId="urn:microsoft.com/office/officeart/2009/layout/CirclePictureHierarchy"/>
    <dgm:cxn modelId="{40985CEF-8423-4E32-89FD-F6E9ACF5E15B}" type="presOf" srcId="{9176041D-3C98-46FF-A9BF-E204C7C8670D}" destId="{45CCFAFF-A839-48D2-ABE4-CC7BDFF65048}" srcOrd="0" destOrd="0" presId="urn:microsoft.com/office/officeart/2009/layout/CirclePictureHierarchy"/>
    <dgm:cxn modelId="{D9C9E6F1-3393-4259-9620-38AD7DAAAD73}" srcId="{9C144C3F-D296-4F91-A71B-022E1D6FF09D}" destId="{722F6ED9-EFF2-4FB2-87ED-CC41C1BEEFF7}" srcOrd="2" destOrd="0" parTransId="{153A7B4E-705F-4920-A699-D2D7406CB39F}" sibTransId="{037F3774-C4F7-491D-93E0-416BCD419FFD}"/>
    <dgm:cxn modelId="{430898FF-55BD-442D-8EB4-92483C8691B4}" type="presOf" srcId="{A391B511-0EF2-4FA3-B793-F3C386324ABF}" destId="{60E95613-6F11-4319-B8B2-441E66E7E05F}" srcOrd="0" destOrd="0" presId="urn:microsoft.com/office/officeart/2009/layout/CirclePictureHierarchy"/>
    <dgm:cxn modelId="{74969B75-786A-4A19-9161-7348F01313FF}" type="presParOf" srcId="{4A2D951D-E36B-48E6-8555-D62AA537C0B8}" destId="{783A6137-104E-4F23-8B3A-4F9B7CD7B4FA}" srcOrd="0" destOrd="0" presId="urn:microsoft.com/office/officeart/2009/layout/CirclePictureHierarchy"/>
    <dgm:cxn modelId="{D6DC0870-5689-4760-A531-46DE034AF2E0}" type="presParOf" srcId="{783A6137-104E-4F23-8B3A-4F9B7CD7B4FA}" destId="{BC172DFD-C85E-4166-BC20-555B512DC2BC}" srcOrd="0" destOrd="0" presId="urn:microsoft.com/office/officeart/2009/layout/CirclePictureHierarchy"/>
    <dgm:cxn modelId="{1E14987A-DDB0-4D9B-AEC1-EDCDF95E2695}" type="presParOf" srcId="{BC172DFD-C85E-4166-BC20-555B512DC2BC}" destId="{646BD1AE-AB5F-4861-9415-9374BABD91E8}" srcOrd="0" destOrd="0" presId="urn:microsoft.com/office/officeart/2009/layout/CirclePictureHierarchy"/>
    <dgm:cxn modelId="{59D73D77-7AA2-4DB5-90DF-7102AC0A2282}" type="presParOf" srcId="{BC172DFD-C85E-4166-BC20-555B512DC2BC}" destId="{60E95613-6F11-4319-B8B2-441E66E7E05F}" srcOrd="1" destOrd="0" presId="urn:microsoft.com/office/officeart/2009/layout/CirclePictureHierarchy"/>
    <dgm:cxn modelId="{ACEE8BF4-5EBC-453D-9CBF-D07183CB7A53}" type="presParOf" srcId="{783A6137-104E-4F23-8B3A-4F9B7CD7B4FA}" destId="{7197174D-6899-4A42-B46A-FFC9FBAA833D}" srcOrd="1" destOrd="0" presId="urn:microsoft.com/office/officeart/2009/layout/CirclePictureHierarchy"/>
    <dgm:cxn modelId="{44376D58-80B3-4FD9-9A3D-6E99FAC6E26F}" type="presParOf" srcId="{7197174D-6899-4A42-B46A-FFC9FBAA833D}" destId="{2A02CD04-B069-4973-9C2E-3D377698A055}" srcOrd="0" destOrd="0" presId="urn:microsoft.com/office/officeart/2009/layout/CirclePictureHierarchy"/>
    <dgm:cxn modelId="{04572AEC-3261-43BA-8E57-12B77B9FF86A}" type="presParOf" srcId="{7197174D-6899-4A42-B46A-FFC9FBAA833D}" destId="{9BE4C8AE-3D4A-4AE7-9195-673E00140360}" srcOrd="1" destOrd="0" presId="urn:microsoft.com/office/officeart/2009/layout/CirclePictureHierarchy"/>
    <dgm:cxn modelId="{762F9B2B-D799-4A1F-815D-131B52D7B090}" type="presParOf" srcId="{9BE4C8AE-3D4A-4AE7-9195-673E00140360}" destId="{F479109A-12EB-4077-B9A1-FB9A111FFE53}" srcOrd="0" destOrd="0" presId="urn:microsoft.com/office/officeart/2009/layout/CirclePictureHierarchy"/>
    <dgm:cxn modelId="{565AE371-F1D5-4085-924C-DE271DC64891}" type="presParOf" srcId="{F479109A-12EB-4077-B9A1-FB9A111FFE53}" destId="{58C5D5FB-0B7F-4366-BD0A-BE3B784C85CA}" srcOrd="0" destOrd="0" presId="urn:microsoft.com/office/officeart/2009/layout/CirclePictureHierarchy"/>
    <dgm:cxn modelId="{57CCD79F-5536-4995-8C70-2B2398D2F90C}" type="presParOf" srcId="{F479109A-12EB-4077-B9A1-FB9A111FFE53}" destId="{1158F5C6-91C0-4350-8FA7-686543646DBF}" srcOrd="1" destOrd="0" presId="urn:microsoft.com/office/officeart/2009/layout/CirclePictureHierarchy"/>
    <dgm:cxn modelId="{808A237A-9006-4398-8B4B-BBDBD9A5CD30}" type="presParOf" srcId="{9BE4C8AE-3D4A-4AE7-9195-673E00140360}" destId="{CF5C5C0B-3B73-41A9-B97D-E01143A31D94}" srcOrd="1" destOrd="0" presId="urn:microsoft.com/office/officeart/2009/layout/CirclePictureHierarchy"/>
    <dgm:cxn modelId="{5D16CFE7-92B6-4936-A249-794F1A3FC359}" type="presParOf" srcId="{7197174D-6899-4A42-B46A-FFC9FBAA833D}" destId="{3C53BD98-55BA-4127-A9B5-2C58C0BBF8A2}" srcOrd="2" destOrd="0" presId="urn:microsoft.com/office/officeart/2009/layout/CirclePictureHierarchy"/>
    <dgm:cxn modelId="{7270ECD1-0484-4F3D-8CF0-179EA52DE4BB}" type="presParOf" srcId="{7197174D-6899-4A42-B46A-FFC9FBAA833D}" destId="{AAC2508B-5375-4389-8E68-1BB4EA8333B1}" srcOrd="3" destOrd="0" presId="urn:microsoft.com/office/officeart/2009/layout/CirclePictureHierarchy"/>
    <dgm:cxn modelId="{CD5F331A-7DC6-47E0-A79B-8CEF0DF8D5A3}" type="presParOf" srcId="{AAC2508B-5375-4389-8E68-1BB4EA8333B1}" destId="{1DB25DD7-37F9-44C5-A835-C88AF394BEA1}" srcOrd="0" destOrd="0" presId="urn:microsoft.com/office/officeart/2009/layout/CirclePictureHierarchy"/>
    <dgm:cxn modelId="{C83EBF8C-C899-4FD7-952A-5D1232A93C1E}" type="presParOf" srcId="{1DB25DD7-37F9-44C5-A835-C88AF394BEA1}" destId="{B76C6740-4EC1-491D-8C0B-F205BC94966D}" srcOrd="0" destOrd="0" presId="urn:microsoft.com/office/officeart/2009/layout/CirclePictureHierarchy"/>
    <dgm:cxn modelId="{CD2C73FD-2750-4BB2-98F0-1CBBA94BB5B7}" type="presParOf" srcId="{1DB25DD7-37F9-44C5-A835-C88AF394BEA1}" destId="{44EACEB3-599E-44CC-B1F3-974DF75BD115}" srcOrd="1" destOrd="0" presId="urn:microsoft.com/office/officeart/2009/layout/CirclePictureHierarchy"/>
    <dgm:cxn modelId="{B75AC680-1C0D-463C-A5B1-E3D52F0D3CA4}" type="presParOf" srcId="{AAC2508B-5375-4389-8E68-1BB4EA8333B1}" destId="{EDFB1026-2B8A-47F9-93F8-CC8D9CB9D31F}" srcOrd="1" destOrd="0" presId="urn:microsoft.com/office/officeart/2009/layout/CirclePictureHierarchy"/>
    <dgm:cxn modelId="{81AF4D84-D869-4569-BF16-99D634DF6A6E}" type="presParOf" srcId="{EDFB1026-2B8A-47F9-93F8-CC8D9CB9D31F}" destId="{C5D79D4F-FA63-41AB-ACBE-A0B8747ECC00}" srcOrd="0" destOrd="0" presId="urn:microsoft.com/office/officeart/2009/layout/CirclePictureHierarchy"/>
    <dgm:cxn modelId="{BDB1AC68-0D6E-4120-A081-7721726D3EE9}" type="presParOf" srcId="{EDFB1026-2B8A-47F9-93F8-CC8D9CB9D31F}" destId="{992FCC26-9363-462D-9786-3E736AC3BA90}" srcOrd="1" destOrd="0" presId="urn:microsoft.com/office/officeart/2009/layout/CirclePictureHierarchy"/>
    <dgm:cxn modelId="{DFE60CA9-B0D2-44B8-959F-B0CC8D331DE7}" type="presParOf" srcId="{992FCC26-9363-462D-9786-3E736AC3BA90}" destId="{04A920CF-AB5B-45BD-B7C3-C12B9A664C51}" srcOrd="0" destOrd="0" presId="urn:microsoft.com/office/officeart/2009/layout/CirclePictureHierarchy"/>
    <dgm:cxn modelId="{BACEB903-430A-4255-8A28-56C05CF862AC}" type="presParOf" srcId="{04A920CF-AB5B-45BD-B7C3-C12B9A664C51}" destId="{44F98526-47B1-47A1-80B3-A41943CC9536}" srcOrd="0" destOrd="0" presId="urn:microsoft.com/office/officeart/2009/layout/CirclePictureHierarchy"/>
    <dgm:cxn modelId="{D7593D78-9FE6-4DB6-9DE4-5B62F250303C}" type="presParOf" srcId="{04A920CF-AB5B-45BD-B7C3-C12B9A664C51}" destId="{B627075E-4B08-4381-A3DA-C24266E924E8}" srcOrd="1" destOrd="0" presId="urn:microsoft.com/office/officeart/2009/layout/CirclePictureHierarchy"/>
    <dgm:cxn modelId="{C6416967-7EA3-4F27-99BB-EF047ECBAE4B}" type="presParOf" srcId="{992FCC26-9363-462D-9786-3E736AC3BA90}" destId="{4E1E65A7-5CF8-4066-9BAB-1B722532B3F5}" srcOrd="1" destOrd="0" presId="urn:microsoft.com/office/officeart/2009/layout/CirclePictureHierarchy"/>
    <dgm:cxn modelId="{100BEF74-DB8E-41F4-857B-A93FCB356B01}" type="presParOf" srcId="{EDFB1026-2B8A-47F9-93F8-CC8D9CB9D31F}" destId="{45CCFAFF-A839-48D2-ABE4-CC7BDFF65048}" srcOrd="2" destOrd="0" presId="urn:microsoft.com/office/officeart/2009/layout/CirclePictureHierarchy"/>
    <dgm:cxn modelId="{14207175-725E-4956-9A5F-78601AF8F6EB}" type="presParOf" srcId="{EDFB1026-2B8A-47F9-93F8-CC8D9CB9D31F}" destId="{41C5BC80-EC01-42C1-88AD-0FF2122A210B}" srcOrd="3" destOrd="0" presId="urn:microsoft.com/office/officeart/2009/layout/CirclePictureHierarchy"/>
    <dgm:cxn modelId="{FA34EDFC-95F0-4736-B828-F54CCC7B1A11}" type="presParOf" srcId="{41C5BC80-EC01-42C1-88AD-0FF2122A210B}" destId="{491368DA-B086-4233-88CF-1EEDC4FAEB21}" srcOrd="0" destOrd="0" presId="urn:microsoft.com/office/officeart/2009/layout/CirclePictureHierarchy"/>
    <dgm:cxn modelId="{F60EC4D8-642E-41A7-A613-C3EDA211D465}" type="presParOf" srcId="{491368DA-B086-4233-88CF-1EEDC4FAEB21}" destId="{35099D74-2DCE-4328-B0EF-32EB07B9847A}" srcOrd="0" destOrd="0" presId="urn:microsoft.com/office/officeart/2009/layout/CirclePictureHierarchy"/>
    <dgm:cxn modelId="{2D4AAA72-17D9-42A8-8E0C-6BEFBFDE09FF}" type="presParOf" srcId="{491368DA-B086-4233-88CF-1EEDC4FAEB21}" destId="{BCB3DC94-5E1A-4F4D-A123-DC68CA0D92D6}" srcOrd="1" destOrd="0" presId="urn:microsoft.com/office/officeart/2009/layout/CirclePictureHierarchy"/>
    <dgm:cxn modelId="{2723B580-8AEB-4264-970F-D3ED35DA4821}" type="presParOf" srcId="{41C5BC80-EC01-42C1-88AD-0FF2122A210B}" destId="{A5F1C0D9-0EEC-4501-86A5-A611EA69DFC7}" srcOrd="1" destOrd="0" presId="urn:microsoft.com/office/officeart/2009/layout/CirclePictureHierarchy"/>
    <dgm:cxn modelId="{1C4C4609-182F-41F9-A462-291FDA398EFA}" type="presParOf" srcId="{EDFB1026-2B8A-47F9-93F8-CC8D9CB9D31F}" destId="{D11D3ED4-6194-44E5-BA36-C941FD0102AD}" srcOrd="4" destOrd="0" presId="urn:microsoft.com/office/officeart/2009/layout/CirclePictureHierarchy"/>
    <dgm:cxn modelId="{82A1E1D3-F40A-403C-A659-A7A6B031894B}" type="presParOf" srcId="{EDFB1026-2B8A-47F9-93F8-CC8D9CB9D31F}" destId="{C3553AA1-F5F1-4CCD-AF94-497517DBC463}" srcOrd="5" destOrd="0" presId="urn:microsoft.com/office/officeart/2009/layout/CirclePictureHierarchy"/>
    <dgm:cxn modelId="{78BDA51A-EBA8-473A-A80C-51A9F90C03FF}" type="presParOf" srcId="{C3553AA1-F5F1-4CCD-AF94-497517DBC463}" destId="{076FEBD7-9912-4E6A-88E3-C991E11063C3}" srcOrd="0" destOrd="0" presId="urn:microsoft.com/office/officeart/2009/layout/CirclePictureHierarchy"/>
    <dgm:cxn modelId="{4975D4A2-73E5-4EE2-9B17-738B2970163F}" type="presParOf" srcId="{076FEBD7-9912-4E6A-88E3-C991E11063C3}" destId="{B891AEF0-DFD9-4A5C-9FDD-866B412B64F8}" srcOrd="0" destOrd="0" presId="urn:microsoft.com/office/officeart/2009/layout/CirclePictureHierarchy"/>
    <dgm:cxn modelId="{D7B11839-66CD-40B5-BBEA-BB1488E4F7BE}" type="presParOf" srcId="{076FEBD7-9912-4E6A-88E3-C991E11063C3}" destId="{5BBE368C-B06A-4A03-86A7-E86B3BB63977}" srcOrd="1" destOrd="0" presId="urn:microsoft.com/office/officeart/2009/layout/CirclePictureHierarchy"/>
    <dgm:cxn modelId="{5C8CBBBE-79F8-4304-862B-A4C88D6FC1AB}" type="presParOf" srcId="{C3553AA1-F5F1-4CCD-AF94-497517DBC463}" destId="{6F2160D4-C49C-4700-BC9A-ACC624C4F4AC}" srcOrd="1" destOrd="0" presId="urn:microsoft.com/office/officeart/2009/layout/CirclePictureHierarchy"/>
    <dgm:cxn modelId="{5313619E-B968-479C-B273-EE77B76E003B}" type="presParOf" srcId="{7197174D-6899-4A42-B46A-FFC9FBAA833D}" destId="{F7AF8F99-69A1-40D0-9D2C-D938CC5D272A}" srcOrd="4" destOrd="0" presId="urn:microsoft.com/office/officeart/2009/layout/CirclePictureHierarchy"/>
    <dgm:cxn modelId="{3E0D1C17-8D8B-4E9B-BC1F-C5D8A2E658F4}" type="presParOf" srcId="{7197174D-6899-4A42-B46A-FFC9FBAA833D}" destId="{DB9B89D7-D154-4C4D-869A-CEEBCA53D4A3}" srcOrd="5" destOrd="0" presId="urn:microsoft.com/office/officeart/2009/layout/CirclePictureHierarchy"/>
    <dgm:cxn modelId="{59295725-D888-4E89-BCAE-A6F98D677994}" type="presParOf" srcId="{DB9B89D7-D154-4C4D-869A-CEEBCA53D4A3}" destId="{02FDAB97-C882-4703-8BA7-6DC80226E9A1}" srcOrd="0" destOrd="0" presId="urn:microsoft.com/office/officeart/2009/layout/CirclePictureHierarchy"/>
    <dgm:cxn modelId="{4ECCDDA1-5391-4FF8-BDF8-AD92E372737E}" type="presParOf" srcId="{02FDAB97-C882-4703-8BA7-6DC80226E9A1}" destId="{BD001795-481B-4940-95CE-1DB47BE66C46}" srcOrd="0" destOrd="0" presId="urn:microsoft.com/office/officeart/2009/layout/CirclePictureHierarchy"/>
    <dgm:cxn modelId="{440B23A1-404C-4A01-8078-DBBFCB2DB401}" type="presParOf" srcId="{02FDAB97-C882-4703-8BA7-6DC80226E9A1}" destId="{411AC809-3227-4714-BB17-6F491BD2E2F8}" srcOrd="1" destOrd="0" presId="urn:microsoft.com/office/officeart/2009/layout/CirclePictureHierarchy"/>
    <dgm:cxn modelId="{AC2CE0EB-E52C-423D-A226-666F75658D93}" type="presParOf" srcId="{DB9B89D7-D154-4C4D-869A-CEEBCA53D4A3}" destId="{7F528661-4EFC-4075-8D0A-C5F1C5F6A3A0}" srcOrd="1" destOrd="0" presId="urn:microsoft.com/office/officeart/2009/layout/CirclePictureHierarchy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CC114F95-6563-4E75-8D19-87FA8AA34495}" type="doc">
      <dgm:prSet loTypeId="urn:microsoft.com/office/officeart/2005/8/layout/pyramid2" loCatId="list" qsTypeId="urn:microsoft.com/office/officeart/2005/8/quickstyle/simple1" qsCatId="simple" csTypeId="urn:microsoft.com/office/officeart/2005/8/colors/accent1_2" csCatId="accent1" phldr="1"/>
      <dgm:spPr/>
    </dgm:pt>
    <dgm:pt modelId="{DA605E8B-6E9D-4260-834C-70DB276D35F6}">
      <dgm:prSet phldrT="[Text]"/>
      <dgm:spPr/>
      <dgm:t>
        <a:bodyPr/>
        <a:lstStyle/>
        <a:p>
          <a:r>
            <a:rPr lang="en-US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Union</a:t>
          </a:r>
        </a:p>
      </dgm:t>
    </dgm:pt>
    <dgm:pt modelId="{2DF00901-23EA-4080-95A1-758E0F88C9FD}" type="parTrans" cxnId="{3F4179D4-9089-4653-8143-40CDB3E847FE}">
      <dgm:prSet/>
      <dgm:spPr/>
      <dgm:t>
        <a:bodyPr/>
        <a:lstStyle/>
        <a:p>
          <a:endParaRPr lang="en-US"/>
        </a:p>
      </dgm:t>
    </dgm:pt>
    <dgm:pt modelId="{694BFE5A-5D9D-4E3B-8D96-BC4E0F5F09EE}" type="sibTrans" cxnId="{3F4179D4-9089-4653-8143-40CDB3E847FE}">
      <dgm:prSet/>
      <dgm:spPr/>
      <dgm:t>
        <a:bodyPr/>
        <a:lstStyle/>
        <a:p>
          <a:endParaRPr lang="en-US"/>
        </a:p>
      </dgm:t>
    </dgm:pt>
    <dgm:pt modelId="{0DD454A6-3459-4EE4-AEAB-A4B29ADF9F89}">
      <dgm:prSet phldrT="[Text]"/>
      <dgm:spPr/>
      <dgm:t>
        <a:bodyPr/>
        <a:lstStyle/>
        <a:p>
          <a:r>
            <a:rPr lang="en-US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Minus</a:t>
          </a:r>
        </a:p>
      </dgm:t>
    </dgm:pt>
    <dgm:pt modelId="{61AED3B2-BBFB-4145-AAB3-1D8DAAC3B77B}" type="parTrans" cxnId="{3C55D6D4-8CDB-4EDE-998B-C53F116B8B55}">
      <dgm:prSet/>
      <dgm:spPr/>
      <dgm:t>
        <a:bodyPr/>
        <a:lstStyle/>
        <a:p>
          <a:endParaRPr lang="en-US"/>
        </a:p>
      </dgm:t>
    </dgm:pt>
    <dgm:pt modelId="{4C410DDB-E923-4E91-952D-5B9B68715FA2}" type="sibTrans" cxnId="{3C55D6D4-8CDB-4EDE-998B-C53F116B8B55}">
      <dgm:prSet/>
      <dgm:spPr/>
      <dgm:t>
        <a:bodyPr/>
        <a:lstStyle/>
        <a:p>
          <a:endParaRPr lang="en-US"/>
        </a:p>
      </dgm:t>
    </dgm:pt>
    <dgm:pt modelId="{FC7D9D1B-2E78-4E8A-9F1D-1E92031FDDEB}">
      <dgm:prSet phldrT="[Text]"/>
      <dgm:spPr/>
      <dgm:t>
        <a:bodyPr/>
        <a:lstStyle/>
        <a:p>
          <a:r>
            <a:rPr lang="en-US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Intersect</a:t>
          </a:r>
        </a:p>
      </dgm:t>
    </dgm:pt>
    <dgm:pt modelId="{10721D36-2F72-4895-9A4B-380ABF7C3CAE}" type="parTrans" cxnId="{B2AB2DDF-5B6F-4D11-9B76-C01737BCAF95}">
      <dgm:prSet/>
      <dgm:spPr/>
      <dgm:t>
        <a:bodyPr/>
        <a:lstStyle/>
        <a:p>
          <a:endParaRPr lang="en-US"/>
        </a:p>
      </dgm:t>
    </dgm:pt>
    <dgm:pt modelId="{F29855BE-4F2C-43C2-A570-C82F904A1FD1}" type="sibTrans" cxnId="{B2AB2DDF-5B6F-4D11-9B76-C01737BCAF95}">
      <dgm:prSet/>
      <dgm:spPr/>
      <dgm:t>
        <a:bodyPr/>
        <a:lstStyle/>
        <a:p>
          <a:endParaRPr lang="en-US"/>
        </a:p>
      </dgm:t>
    </dgm:pt>
    <dgm:pt modelId="{DDFBC4FD-68A6-4876-8DEF-71D645215C2D}">
      <dgm:prSet phldrT="[Text]"/>
      <dgm:spPr/>
      <dgm:t>
        <a:bodyPr/>
        <a:lstStyle/>
        <a:p>
          <a:r>
            <a:rPr lang="en-US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Union all</a:t>
          </a:r>
        </a:p>
      </dgm:t>
    </dgm:pt>
    <dgm:pt modelId="{E60ED9D6-3E9D-48BC-AD6C-75019CC76802}" type="parTrans" cxnId="{3780B824-3F5C-4E99-A6DB-A9D485750B51}">
      <dgm:prSet/>
      <dgm:spPr/>
      <dgm:t>
        <a:bodyPr/>
        <a:lstStyle/>
        <a:p>
          <a:endParaRPr lang="en-US"/>
        </a:p>
      </dgm:t>
    </dgm:pt>
    <dgm:pt modelId="{65B56831-E719-46FA-B212-5B10B60575B3}" type="sibTrans" cxnId="{3780B824-3F5C-4E99-A6DB-A9D485750B51}">
      <dgm:prSet/>
      <dgm:spPr/>
      <dgm:t>
        <a:bodyPr/>
        <a:lstStyle/>
        <a:p>
          <a:endParaRPr lang="en-US"/>
        </a:p>
      </dgm:t>
    </dgm:pt>
    <dgm:pt modelId="{87D1338E-1E50-4473-836F-D7A940575578}" type="pres">
      <dgm:prSet presAssocID="{CC114F95-6563-4E75-8D19-87FA8AA34495}" presName="compositeShape" presStyleCnt="0">
        <dgm:presLayoutVars>
          <dgm:dir/>
          <dgm:resizeHandles/>
        </dgm:presLayoutVars>
      </dgm:prSet>
      <dgm:spPr/>
    </dgm:pt>
    <dgm:pt modelId="{A6423448-C415-4F63-9F64-565E84712BDB}" type="pres">
      <dgm:prSet presAssocID="{CC114F95-6563-4E75-8D19-87FA8AA34495}" presName="pyramid" presStyleLbl="node1" presStyleIdx="0" presStyleCnt="1" custLinFactNeighborX="-241" custLinFactNeighborY="-971"/>
      <dgm:spPr/>
    </dgm:pt>
    <dgm:pt modelId="{641B8B34-C293-47E3-833F-0928B730F6E9}" type="pres">
      <dgm:prSet presAssocID="{CC114F95-6563-4E75-8D19-87FA8AA34495}" presName="theList" presStyleCnt="0"/>
      <dgm:spPr/>
    </dgm:pt>
    <dgm:pt modelId="{DE3DC9B6-9C26-4669-981E-EE7343206554}" type="pres">
      <dgm:prSet presAssocID="{DA605E8B-6E9D-4260-834C-70DB276D35F6}" presName="aNode" presStyleLbl="fgAcc1" presStyleIdx="0" presStyleCnt="4">
        <dgm:presLayoutVars>
          <dgm:bulletEnabled val="1"/>
        </dgm:presLayoutVars>
      </dgm:prSet>
      <dgm:spPr/>
    </dgm:pt>
    <dgm:pt modelId="{5F4F064A-5CCA-432D-A214-2FFE3CE48906}" type="pres">
      <dgm:prSet presAssocID="{DA605E8B-6E9D-4260-834C-70DB276D35F6}" presName="aSpace" presStyleCnt="0"/>
      <dgm:spPr/>
    </dgm:pt>
    <dgm:pt modelId="{987EB3B7-F7CF-4CB8-ABA4-5831A2A92A77}" type="pres">
      <dgm:prSet presAssocID="{DDFBC4FD-68A6-4876-8DEF-71D645215C2D}" presName="aNode" presStyleLbl="fgAcc1" presStyleIdx="1" presStyleCnt="4">
        <dgm:presLayoutVars>
          <dgm:bulletEnabled val="1"/>
        </dgm:presLayoutVars>
      </dgm:prSet>
      <dgm:spPr/>
    </dgm:pt>
    <dgm:pt modelId="{728AF852-7C04-4CF4-AC01-77ABF4FA2C60}" type="pres">
      <dgm:prSet presAssocID="{DDFBC4FD-68A6-4876-8DEF-71D645215C2D}" presName="aSpace" presStyleCnt="0"/>
      <dgm:spPr/>
    </dgm:pt>
    <dgm:pt modelId="{53521F4C-5253-4FED-9B06-E65290244933}" type="pres">
      <dgm:prSet presAssocID="{0DD454A6-3459-4EE4-AEAB-A4B29ADF9F89}" presName="aNode" presStyleLbl="fgAcc1" presStyleIdx="2" presStyleCnt="4">
        <dgm:presLayoutVars>
          <dgm:bulletEnabled val="1"/>
        </dgm:presLayoutVars>
      </dgm:prSet>
      <dgm:spPr/>
    </dgm:pt>
    <dgm:pt modelId="{9DF0AF5E-7450-4D4E-99EF-1E784536D793}" type="pres">
      <dgm:prSet presAssocID="{0DD454A6-3459-4EE4-AEAB-A4B29ADF9F89}" presName="aSpace" presStyleCnt="0"/>
      <dgm:spPr/>
    </dgm:pt>
    <dgm:pt modelId="{9423E2DC-2B4E-4552-B771-B65508E64FCC}" type="pres">
      <dgm:prSet presAssocID="{FC7D9D1B-2E78-4E8A-9F1D-1E92031FDDEB}" presName="aNode" presStyleLbl="fgAcc1" presStyleIdx="3" presStyleCnt="4">
        <dgm:presLayoutVars>
          <dgm:bulletEnabled val="1"/>
        </dgm:presLayoutVars>
      </dgm:prSet>
      <dgm:spPr/>
    </dgm:pt>
    <dgm:pt modelId="{541662A8-9790-46AB-90DA-C4C191396DA6}" type="pres">
      <dgm:prSet presAssocID="{FC7D9D1B-2E78-4E8A-9F1D-1E92031FDDEB}" presName="aSpace" presStyleCnt="0"/>
      <dgm:spPr/>
    </dgm:pt>
  </dgm:ptLst>
  <dgm:cxnLst>
    <dgm:cxn modelId="{76EC001D-422A-442C-A6E2-C9C7E9AA7CD8}" type="presOf" srcId="{DDFBC4FD-68A6-4876-8DEF-71D645215C2D}" destId="{987EB3B7-F7CF-4CB8-ABA4-5831A2A92A77}" srcOrd="0" destOrd="0" presId="urn:microsoft.com/office/officeart/2005/8/layout/pyramid2"/>
    <dgm:cxn modelId="{3780B824-3F5C-4E99-A6DB-A9D485750B51}" srcId="{CC114F95-6563-4E75-8D19-87FA8AA34495}" destId="{DDFBC4FD-68A6-4876-8DEF-71D645215C2D}" srcOrd="1" destOrd="0" parTransId="{E60ED9D6-3E9D-48BC-AD6C-75019CC76802}" sibTransId="{65B56831-E719-46FA-B212-5B10B60575B3}"/>
    <dgm:cxn modelId="{6F426946-E665-4709-866F-A49AE0B6FB65}" type="presOf" srcId="{0DD454A6-3459-4EE4-AEAB-A4B29ADF9F89}" destId="{53521F4C-5253-4FED-9B06-E65290244933}" srcOrd="0" destOrd="0" presId="urn:microsoft.com/office/officeart/2005/8/layout/pyramid2"/>
    <dgm:cxn modelId="{F9316E6B-AF2F-488F-A176-832D822BCB41}" type="presOf" srcId="{DA605E8B-6E9D-4260-834C-70DB276D35F6}" destId="{DE3DC9B6-9C26-4669-981E-EE7343206554}" srcOrd="0" destOrd="0" presId="urn:microsoft.com/office/officeart/2005/8/layout/pyramid2"/>
    <dgm:cxn modelId="{75F5107D-500F-4718-8AF8-8965599D52CB}" type="presOf" srcId="{FC7D9D1B-2E78-4E8A-9F1D-1E92031FDDEB}" destId="{9423E2DC-2B4E-4552-B771-B65508E64FCC}" srcOrd="0" destOrd="0" presId="urn:microsoft.com/office/officeart/2005/8/layout/pyramid2"/>
    <dgm:cxn modelId="{BAD5C9D3-E0BC-4ECE-827D-3FDD0892279D}" type="presOf" srcId="{CC114F95-6563-4E75-8D19-87FA8AA34495}" destId="{87D1338E-1E50-4473-836F-D7A940575578}" srcOrd="0" destOrd="0" presId="urn:microsoft.com/office/officeart/2005/8/layout/pyramid2"/>
    <dgm:cxn modelId="{3F4179D4-9089-4653-8143-40CDB3E847FE}" srcId="{CC114F95-6563-4E75-8D19-87FA8AA34495}" destId="{DA605E8B-6E9D-4260-834C-70DB276D35F6}" srcOrd="0" destOrd="0" parTransId="{2DF00901-23EA-4080-95A1-758E0F88C9FD}" sibTransId="{694BFE5A-5D9D-4E3B-8D96-BC4E0F5F09EE}"/>
    <dgm:cxn modelId="{3C55D6D4-8CDB-4EDE-998B-C53F116B8B55}" srcId="{CC114F95-6563-4E75-8D19-87FA8AA34495}" destId="{0DD454A6-3459-4EE4-AEAB-A4B29ADF9F89}" srcOrd="2" destOrd="0" parTransId="{61AED3B2-BBFB-4145-AAB3-1D8DAAC3B77B}" sibTransId="{4C410DDB-E923-4E91-952D-5B9B68715FA2}"/>
    <dgm:cxn modelId="{B2AB2DDF-5B6F-4D11-9B76-C01737BCAF95}" srcId="{CC114F95-6563-4E75-8D19-87FA8AA34495}" destId="{FC7D9D1B-2E78-4E8A-9F1D-1E92031FDDEB}" srcOrd="3" destOrd="0" parTransId="{10721D36-2F72-4895-9A4B-380ABF7C3CAE}" sibTransId="{F29855BE-4F2C-43C2-A570-C82F904A1FD1}"/>
    <dgm:cxn modelId="{CA70E054-E1D1-47C1-8F66-F9C91D83DBED}" type="presParOf" srcId="{87D1338E-1E50-4473-836F-D7A940575578}" destId="{A6423448-C415-4F63-9F64-565E84712BDB}" srcOrd="0" destOrd="0" presId="urn:microsoft.com/office/officeart/2005/8/layout/pyramid2"/>
    <dgm:cxn modelId="{9D237539-5A74-4D69-A40F-1931080AB2BE}" type="presParOf" srcId="{87D1338E-1E50-4473-836F-D7A940575578}" destId="{641B8B34-C293-47E3-833F-0928B730F6E9}" srcOrd="1" destOrd="0" presId="urn:microsoft.com/office/officeart/2005/8/layout/pyramid2"/>
    <dgm:cxn modelId="{45369800-F0D7-4589-8F43-F2E378375260}" type="presParOf" srcId="{641B8B34-C293-47E3-833F-0928B730F6E9}" destId="{DE3DC9B6-9C26-4669-981E-EE7343206554}" srcOrd="0" destOrd="0" presId="urn:microsoft.com/office/officeart/2005/8/layout/pyramid2"/>
    <dgm:cxn modelId="{914FEAFC-0092-47DD-B768-00908F097BE1}" type="presParOf" srcId="{641B8B34-C293-47E3-833F-0928B730F6E9}" destId="{5F4F064A-5CCA-432D-A214-2FFE3CE48906}" srcOrd="1" destOrd="0" presId="urn:microsoft.com/office/officeart/2005/8/layout/pyramid2"/>
    <dgm:cxn modelId="{3A17B848-820A-4BBC-A514-7D2D10E3570D}" type="presParOf" srcId="{641B8B34-C293-47E3-833F-0928B730F6E9}" destId="{987EB3B7-F7CF-4CB8-ABA4-5831A2A92A77}" srcOrd="2" destOrd="0" presId="urn:microsoft.com/office/officeart/2005/8/layout/pyramid2"/>
    <dgm:cxn modelId="{D6781D69-64C3-4052-A0DE-1FACF3B7FFE3}" type="presParOf" srcId="{641B8B34-C293-47E3-833F-0928B730F6E9}" destId="{728AF852-7C04-4CF4-AC01-77ABF4FA2C60}" srcOrd="3" destOrd="0" presId="urn:microsoft.com/office/officeart/2005/8/layout/pyramid2"/>
    <dgm:cxn modelId="{EBD2B87F-5B9A-4712-A183-DA47F8DF8568}" type="presParOf" srcId="{641B8B34-C293-47E3-833F-0928B730F6E9}" destId="{53521F4C-5253-4FED-9B06-E65290244933}" srcOrd="4" destOrd="0" presId="urn:microsoft.com/office/officeart/2005/8/layout/pyramid2"/>
    <dgm:cxn modelId="{41472436-3D96-4B0F-8EBE-F714F53E3E52}" type="presParOf" srcId="{641B8B34-C293-47E3-833F-0928B730F6E9}" destId="{9DF0AF5E-7450-4D4E-99EF-1E784536D793}" srcOrd="5" destOrd="0" presId="urn:microsoft.com/office/officeart/2005/8/layout/pyramid2"/>
    <dgm:cxn modelId="{F4B09FF3-71EA-409C-977E-2887E7458272}" type="presParOf" srcId="{641B8B34-C293-47E3-833F-0928B730F6E9}" destId="{9423E2DC-2B4E-4552-B771-B65508E64FCC}" srcOrd="6" destOrd="0" presId="urn:microsoft.com/office/officeart/2005/8/layout/pyramid2"/>
    <dgm:cxn modelId="{11F331DE-A6D8-4B1F-976E-C7ED8216847F}" type="presParOf" srcId="{641B8B34-C293-47E3-833F-0928B730F6E9}" destId="{541662A8-9790-46AB-90DA-C4C191396DA6}" srcOrd="7" destOrd="0" presId="urn:microsoft.com/office/officeart/2005/8/layout/pyramid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A6E65FA1-AB52-4816-8898-2A7E025A7C2B}" type="doc">
      <dgm:prSet loTypeId="urn:microsoft.com/office/officeart/2005/8/layout/pList2" loCatId="picture" qsTypeId="urn:microsoft.com/office/officeart/2005/8/quickstyle/3d2" qsCatId="3D" csTypeId="urn:microsoft.com/office/officeart/2005/8/colors/accent1_2" csCatId="accent1" phldr="1"/>
      <dgm:spPr/>
    </dgm:pt>
    <dgm:pt modelId="{59D09C43-7694-4EEC-8BA9-9D356B9D2A2C}">
      <dgm:prSet phldrT="[Text]"/>
      <dgm:spPr/>
      <dgm:t>
        <a:bodyPr/>
        <a:lstStyle/>
        <a:p>
          <a:r>
            <a:rPr lang="az-Latn-AZ" dirty="0" err="1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Declare</a:t>
          </a:r>
          <a:endParaRPr lang="az-Latn-AZ" dirty="0">
            <a:solidFill>
              <a:schemeClr val="accent6">
                <a:lumMod val="75000"/>
              </a:schemeClr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r>
            <a:rPr lang="az-Latn-AZ" dirty="0" err="1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Begin</a:t>
          </a:r>
          <a:endParaRPr lang="az-Latn-AZ" dirty="0">
            <a:solidFill>
              <a:schemeClr val="accent6">
                <a:lumMod val="75000"/>
              </a:schemeClr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r>
            <a:rPr lang="en-US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--</a:t>
          </a:r>
          <a:r>
            <a:rPr lang="en-US" i="1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statement</a:t>
          </a:r>
        </a:p>
        <a:p>
          <a:r>
            <a:rPr lang="en-US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Exception</a:t>
          </a:r>
        </a:p>
        <a:p>
          <a:r>
            <a:rPr lang="en-US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End;</a:t>
          </a:r>
        </a:p>
      </dgm:t>
    </dgm:pt>
    <dgm:pt modelId="{3E0F1D73-87CB-4BCA-97E3-E11FA7C48CDA}" type="parTrans" cxnId="{E660F34E-81A9-4155-B314-5FED86623EC1}">
      <dgm:prSet/>
      <dgm:spPr/>
      <dgm:t>
        <a:bodyPr/>
        <a:lstStyle/>
        <a:p>
          <a:endParaRPr lang="en-US"/>
        </a:p>
      </dgm:t>
    </dgm:pt>
    <dgm:pt modelId="{D52D1135-76A8-436A-A070-FDDC1A076B65}" type="sibTrans" cxnId="{E660F34E-81A9-4155-B314-5FED86623EC1}">
      <dgm:prSet/>
      <dgm:spPr/>
      <dgm:t>
        <a:bodyPr/>
        <a:lstStyle/>
        <a:p>
          <a:endParaRPr lang="en-US"/>
        </a:p>
      </dgm:t>
    </dgm:pt>
    <dgm:pt modelId="{D85948F7-BE77-4C8A-802E-E60687E61A49}">
      <dgm:prSet phldrT="[Text]"/>
      <dgm:spPr/>
      <dgm:t>
        <a:bodyPr/>
        <a:lstStyle/>
        <a:p>
          <a:r>
            <a:rPr lang="en-US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Procedure </a:t>
          </a:r>
          <a:r>
            <a:rPr lang="en-US" i="1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name</a:t>
          </a:r>
          <a:r>
            <a:rPr lang="en-US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is</a:t>
          </a:r>
        </a:p>
        <a:p>
          <a:r>
            <a:rPr lang="en-US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Begin</a:t>
          </a:r>
        </a:p>
        <a:p>
          <a:r>
            <a:rPr lang="en-US" i="1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Statement</a:t>
          </a:r>
        </a:p>
        <a:p>
          <a:r>
            <a:rPr lang="en-US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Exception</a:t>
          </a:r>
        </a:p>
        <a:p>
          <a:r>
            <a:rPr lang="en-US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End;</a:t>
          </a:r>
        </a:p>
      </dgm:t>
    </dgm:pt>
    <dgm:pt modelId="{81A8D2E0-0868-4056-A18E-768B4C859000}" type="parTrans" cxnId="{6AA5FB4F-31A9-4A4B-A6B8-082778174E09}">
      <dgm:prSet/>
      <dgm:spPr/>
      <dgm:t>
        <a:bodyPr/>
        <a:lstStyle/>
        <a:p>
          <a:endParaRPr lang="en-US"/>
        </a:p>
      </dgm:t>
    </dgm:pt>
    <dgm:pt modelId="{CD2335DB-EBEB-4751-A166-2A9F608EAE20}" type="sibTrans" cxnId="{6AA5FB4F-31A9-4A4B-A6B8-082778174E09}">
      <dgm:prSet/>
      <dgm:spPr/>
      <dgm:t>
        <a:bodyPr/>
        <a:lstStyle/>
        <a:p>
          <a:endParaRPr lang="en-US"/>
        </a:p>
      </dgm:t>
    </dgm:pt>
    <dgm:pt modelId="{5A0A6929-ABDA-4563-AB4C-C6943BE9F767}">
      <dgm:prSet phldrT="[Text]"/>
      <dgm:spPr/>
      <dgm:t>
        <a:bodyPr/>
        <a:lstStyle/>
        <a:p>
          <a:r>
            <a:rPr lang="en-US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Function </a:t>
          </a:r>
          <a:r>
            <a:rPr lang="en-US" i="1" dirty="0">
              <a:solidFill>
                <a:schemeClr val="accent6">
                  <a:lumMod val="75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  <a:t>name</a:t>
          </a:r>
          <a:r>
            <a:rPr lang="en-US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return </a:t>
          </a:r>
          <a:r>
            <a:rPr lang="en-US" i="1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datatype</a:t>
          </a:r>
        </a:p>
        <a:p>
          <a:r>
            <a:rPr lang="en-US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is begin</a:t>
          </a:r>
        </a:p>
        <a:p>
          <a:r>
            <a:rPr lang="en-US" i="1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Statement</a:t>
          </a:r>
        </a:p>
        <a:p>
          <a:r>
            <a:rPr lang="en-US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Exception</a:t>
          </a:r>
        </a:p>
        <a:p>
          <a:r>
            <a:rPr lang="en-US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End;</a:t>
          </a:r>
        </a:p>
      </dgm:t>
    </dgm:pt>
    <dgm:pt modelId="{E56134FA-1357-473D-A104-0CEAB3700672}" type="parTrans" cxnId="{B697591F-24E1-442C-B868-668E4F6DD281}">
      <dgm:prSet/>
      <dgm:spPr/>
      <dgm:t>
        <a:bodyPr/>
        <a:lstStyle/>
        <a:p>
          <a:endParaRPr lang="en-US"/>
        </a:p>
      </dgm:t>
    </dgm:pt>
    <dgm:pt modelId="{03DAAFB3-3500-4A56-A567-321A467DAC26}" type="sibTrans" cxnId="{B697591F-24E1-442C-B868-668E4F6DD281}">
      <dgm:prSet/>
      <dgm:spPr/>
      <dgm:t>
        <a:bodyPr/>
        <a:lstStyle/>
        <a:p>
          <a:endParaRPr lang="en-US"/>
        </a:p>
      </dgm:t>
    </dgm:pt>
    <dgm:pt modelId="{D09C62EC-CE0B-4704-8A53-2E16E9E0A570}" type="pres">
      <dgm:prSet presAssocID="{A6E65FA1-AB52-4816-8898-2A7E025A7C2B}" presName="Name0" presStyleCnt="0">
        <dgm:presLayoutVars>
          <dgm:dir/>
          <dgm:resizeHandles val="exact"/>
        </dgm:presLayoutVars>
      </dgm:prSet>
      <dgm:spPr/>
    </dgm:pt>
    <dgm:pt modelId="{F58EF539-6CBA-425F-975F-C53451B41306}" type="pres">
      <dgm:prSet presAssocID="{A6E65FA1-AB52-4816-8898-2A7E025A7C2B}" presName="bkgdShp" presStyleLbl="alignAccFollowNode1" presStyleIdx="0" presStyleCnt="1"/>
      <dgm:spPr/>
    </dgm:pt>
    <dgm:pt modelId="{D01B5EC4-F386-4464-8868-04F4980DF26D}" type="pres">
      <dgm:prSet presAssocID="{A6E65FA1-AB52-4816-8898-2A7E025A7C2B}" presName="linComp" presStyleCnt="0"/>
      <dgm:spPr/>
    </dgm:pt>
    <dgm:pt modelId="{D2F89C14-234E-43A1-83A4-E5D9F5A5696F}" type="pres">
      <dgm:prSet presAssocID="{59D09C43-7694-4EEC-8BA9-9D356B9D2A2C}" presName="compNode" presStyleCnt="0"/>
      <dgm:spPr/>
    </dgm:pt>
    <dgm:pt modelId="{1B8C61C3-22A6-49F0-931E-65A718328E22}" type="pres">
      <dgm:prSet presAssocID="{59D09C43-7694-4EEC-8BA9-9D356B9D2A2C}" presName="node" presStyleLbl="node1" presStyleIdx="0" presStyleCnt="3">
        <dgm:presLayoutVars>
          <dgm:bulletEnabled val="1"/>
        </dgm:presLayoutVars>
      </dgm:prSet>
      <dgm:spPr/>
    </dgm:pt>
    <dgm:pt modelId="{1D358524-A71D-463F-9D95-C281DF23CBCA}" type="pres">
      <dgm:prSet presAssocID="{59D09C43-7694-4EEC-8BA9-9D356B9D2A2C}" presName="invisiNode" presStyleLbl="node1" presStyleIdx="0" presStyleCnt="3"/>
      <dgm:spPr/>
    </dgm:pt>
    <dgm:pt modelId="{68203EFE-32E1-4630-8E31-D11FF041CEE1}" type="pres">
      <dgm:prSet presAssocID="{59D09C43-7694-4EEC-8BA9-9D356B9D2A2C}" presName="imagNode" presStyleLbl="fgImgPlace1" presStyleIdx="0" presStyleCnt="3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293DBA65-C121-4518-92D0-4321D4F6BEF9}" type="pres">
      <dgm:prSet presAssocID="{D52D1135-76A8-436A-A070-FDDC1A076B65}" presName="sibTrans" presStyleLbl="sibTrans2D1" presStyleIdx="0" presStyleCnt="0"/>
      <dgm:spPr/>
    </dgm:pt>
    <dgm:pt modelId="{A00F5377-618B-4467-BB02-115E51E36FA5}" type="pres">
      <dgm:prSet presAssocID="{D85948F7-BE77-4C8A-802E-E60687E61A49}" presName="compNode" presStyleCnt="0"/>
      <dgm:spPr/>
    </dgm:pt>
    <dgm:pt modelId="{5E723D7F-0CBB-41AA-B06F-81D5B51BCAAC}" type="pres">
      <dgm:prSet presAssocID="{D85948F7-BE77-4C8A-802E-E60687E61A49}" presName="node" presStyleLbl="node1" presStyleIdx="1" presStyleCnt="3">
        <dgm:presLayoutVars>
          <dgm:bulletEnabled val="1"/>
        </dgm:presLayoutVars>
      </dgm:prSet>
      <dgm:spPr/>
    </dgm:pt>
    <dgm:pt modelId="{812389DF-C7BA-4C40-9D4F-C70E219E99A3}" type="pres">
      <dgm:prSet presAssocID="{D85948F7-BE77-4C8A-802E-E60687E61A49}" presName="invisiNode" presStyleLbl="node1" presStyleIdx="1" presStyleCnt="3"/>
      <dgm:spPr/>
    </dgm:pt>
    <dgm:pt modelId="{A52D9F5F-645F-4B16-B710-6ED39D2D8589}" type="pres">
      <dgm:prSet presAssocID="{D85948F7-BE77-4C8A-802E-E60687E61A49}" presName="imagNode" presStyleLbl="fgImgPlace1" presStyleIdx="1" presStyleCnt="3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</dgm:pt>
    <dgm:pt modelId="{5DBE5E46-3485-42A7-9235-0663923DFF36}" type="pres">
      <dgm:prSet presAssocID="{CD2335DB-EBEB-4751-A166-2A9F608EAE20}" presName="sibTrans" presStyleLbl="sibTrans2D1" presStyleIdx="0" presStyleCnt="0"/>
      <dgm:spPr/>
    </dgm:pt>
    <dgm:pt modelId="{7955E6FE-B55F-43D2-B71F-8DA655F92F8B}" type="pres">
      <dgm:prSet presAssocID="{5A0A6929-ABDA-4563-AB4C-C6943BE9F767}" presName="compNode" presStyleCnt="0"/>
      <dgm:spPr/>
    </dgm:pt>
    <dgm:pt modelId="{B0496417-D1D2-4020-8E94-AF0FB6E6A546}" type="pres">
      <dgm:prSet presAssocID="{5A0A6929-ABDA-4563-AB4C-C6943BE9F767}" presName="node" presStyleLbl="node1" presStyleIdx="2" presStyleCnt="3">
        <dgm:presLayoutVars>
          <dgm:bulletEnabled val="1"/>
        </dgm:presLayoutVars>
      </dgm:prSet>
      <dgm:spPr/>
    </dgm:pt>
    <dgm:pt modelId="{70C33F07-24B5-48B6-8C55-D926AFFCD6D4}" type="pres">
      <dgm:prSet presAssocID="{5A0A6929-ABDA-4563-AB4C-C6943BE9F767}" presName="invisiNode" presStyleLbl="node1" presStyleIdx="2" presStyleCnt="3"/>
      <dgm:spPr/>
    </dgm:pt>
    <dgm:pt modelId="{4E421995-344F-4039-99C2-3BBCBC0B8E91}" type="pres">
      <dgm:prSet presAssocID="{5A0A6929-ABDA-4563-AB4C-C6943BE9F767}" presName="imagNode" presStyleLbl="fgImgPlace1" presStyleIdx="2" presStyleCnt="3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</dgm:pt>
  </dgm:ptLst>
  <dgm:cxnLst>
    <dgm:cxn modelId="{B697591F-24E1-442C-B868-668E4F6DD281}" srcId="{A6E65FA1-AB52-4816-8898-2A7E025A7C2B}" destId="{5A0A6929-ABDA-4563-AB4C-C6943BE9F767}" srcOrd="2" destOrd="0" parTransId="{E56134FA-1357-473D-A104-0CEAB3700672}" sibTransId="{03DAAFB3-3500-4A56-A567-321A467DAC26}"/>
    <dgm:cxn modelId="{C5E6C825-9585-455D-AC68-C091C45ED40D}" type="presOf" srcId="{59D09C43-7694-4EEC-8BA9-9D356B9D2A2C}" destId="{1B8C61C3-22A6-49F0-931E-65A718328E22}" srcOrd="0" destOrd="0" presId="urn:microsoft.com/office/officeart/2005/8/layout/pList2"/>
    <dgm:cxn modelId="{C9EC1E3E-1791-400A-AF60-BA2748112A63}" type="presOf" srcId="{CD2335DB-EBEB-4751-A166-2A9F608EAE20}" destId="{5DBE5E46-3485-42A7-9235-0663923DFF36}" srcOrd="0" destOrd="0" presId="urn:microsoft.com/office/officeart/2005/8/layout/pList2"/>
    <dgm:cxn modelId="{E660F34E-81A9-4155-B314-5FED86623EC1}" srcId="{A6E65FA1-AB52-4816-8898-2A7E025A7C2B}" destId="{59D09C43-7694-4EEC-8BA9-9D356B9D2A2C}" srcOrd="0" destOrd="0" parTransId="{3E0F1D73-87CB-4BCA-97E3-E11FA7C48CDA}" sibTransId="{D52D1135-76A8-436A-A070-FDDC1A076B65}"/>
    <dgm:cxn modelId="{6AA5FB4F-31A9-4A4B-A6B8-082778174E09}" srcId="{A6E65FA1-AB52-4816-8898-2A7E025A7C2B}" destId="{D85948F7-BE77-4C8A-802E-E60687E61A49}" srcOrd="1" destOrd="0" parTransId="{81A8D2E0-0868-4056-A18E-768B4C859000}" sibTransId="{CD2335DB-EBEB-4751-A166-2A9F608EAE20}"/>
    <dgm:cxn modelId="{0B911858-3AEA-4763-9348-AE0416E2685E}" type="presOf" srcId="{D85948F7-BE77-4C8A-802E-E60687E61A49}" destId="{5E723D7F-0CBB-41AA-B06F-81D5B51BCAAC}" srcOrd="0" destOrd="0" presId="urn:microsoft.com/office/officeart/2005/8/layout/pList2"/>
    <dgm:cxn modelId="{9E744FAE-8B3C-445D-9194-ED0822FBCCC7}" type="presOf" srcId="{D52D1135-76A8-436A-A070-FDDC1A076B65}" destId="{293DBA65-C121-4518-92D0-4321D4F6BEF9}" srcOrd="0" destOrd="0" presId="urn:microsoft.com/office/officeart/2005/8/layout/pList2"/>
    <dgm:cxn modelId="{601CB4C4-3490-4158-A5EE-00557C7B5CD9}" type="presOf" srcId="{A6E65FA1-AB52-4816-8898-2A7E025A7C2B}" destId="{D09C62EC-CE0B-4704-8A53-2E16E9E0A570}" srcOrd="0" destOrd="0" presId="urn:microsoft.com/office/officeart/2005/8/layout/pList2"/>
    <dgm:cxn modelId="{AF5191EA-4871-49E8-9B26-6CB246CF8A8F}" type="presOf" srcId="{5A0A6929-ABDA-4563-AB4C-C6943BE9F767}" destId="{B0496417-D1D2-4020-8E94-AF0FB6E6A546}" srcOrd="0" destOrd="0" presId="urn:microsoft.com/office/officeart/2005/8/layout/pList2"/>
    <dgm:cxn modelId="{4247C99B-CFFF-48C8-BBF6-02FB43B0126E}" type="presParOf" srcId="{D09C62EC-CE0B-4704-8A53-2E16E9E0A570}" destId="{F58EF539-6CBA-425F-975F-C53451B41306}" srcOrd="0" destOrd="0" presId="urn:microsoft.com/office/officeart/2005/8/layout/pList2"/>
    <dgm:cxn modelId="{95971541-1E49-4CD2-A035-415417F19645}" type="presParOf" srcId="{D09C62EC-CE0B-4704-8A53-2E16E9E0A570}" destId="{D01B5EC4-F386-4464-8868-04F4980DF26D}" srcOrd="1" destOrd="0" presId="urn:microsoft.com/office/officeart/2005/8/layout/pList2"/>
    <dgm:cxn modelId="{A9B1BA68-4E17-4F57-BCC6-4B0124928744}" type="presParOf" srcId="{D01B5EC4-F386-4464-8868-04F4980DF26D}" destId="{D2F89C14-234E-43A1-83A4-E5D9F5A5696F}" srcOrd="0" destOrd="0" presId="urn:microsoft.com/office/officeart/2005/8/layout/pList2"/>
    <dgm:cxn modelId="{E25D05B0-0FFB-4214-9274-237D5826A820}" type="presParOf" srcId="{D2F89C14-234E-43A1-83A4-E5D9F5A5696F}" destId="{1B8C61C3-22A6-49F0-931E-65A718328E22}" srcOrd="0" destOrd="0" presId="urn:microsoft.com/office/officeart/2005/8/layout/pList2"/>
    <dgm:cxn modelId="{C65CBF12-9CF9-4A36-B803-2C1A8A5B3A44}" type="presParOf" srcId="{D2F89C14-234E-43A1-83A4-E5D9F5A5696F}" destId="{1D358524-A71D-463F-9D95-C281DF23CBCA}" srcOrd="1" destOrd="0" presId="urn:microsoft.com/office/officeart/2005/8/layout/pList2"/>
    <dgm:cxn modelId="{830B3101-5572-4506-A276-D2B2947CB9F8}" type="presParOf" srcId="{D2F89C14-234E-43A1-83A4-E5D9F5A5696F}" destId="{68203EFE-32E1-4630-8E31-D11FF041CEE1}" srcOrd="2" destOrd="0" presId="urn:microsoft.com/office/officeart/2005/8/layout/pList2"/>
    <dgm:cxn modelId="{AB21E56A-BA01-4E9A-9F8A-4205141A8630}" type="presParOf" srcId="{D01B5EC4-F386-4464-8868-04F4980DF26D}" destId="{293DBA65-C121-4518-92D0-4321D4F6BEF9}" srcOrd="1" destOrd="0" presId="urn:microsoft.com/office/officeart/2005/8/layout/pList2"/>
    <dgm:cxn modelId="{7F1FE178-E13B-4F2A-B9D1-8527D14BDE23}" type="presParOf" srcId="{D01B5EC4-F386-4464-8868-04F4980DF26D}" destId="{A00F5377-618B-4467-BB02-115E51E36FA5}" srcOrd="2" destOrd="0" presId="urn:microsoft.com/office/officeart/2005/8/layout/pList2"/>
    <dgm:cxn modelId="{39052D0E-30FD-4AAF-B6DC-E551A5DCFC2D}" type="presParOf" srcId="{A00F5377-618B-4467-BB02-115E51E36FA5}" destId="{5E723D7F-0CBB-41AA-B06F-81D5B51BCAAC}" srcOrd="0" destOrd="0" presId="urn:microsoft.com/office/officeart/2005/8/layout/pList2"/>
    <dgm:cxn modelId="{168733D2-D6FC-4430-A01F-866D682EAEA8}" type="presParOf" srcId="{A00F5377-618B-4467-BB02-115E51E36FA5}" destId="{812389DF-C7BA-4C40-9D4F-C70E219E99A3}" srcOrd="1" destOrd="0" presId="urn:microsoft.com/office/officeart/2005/8/layout/pList2"/>
    <dgm:cxn modelId="{2D075940-41C0-4579-A7A9-34C376C3066F}" type="presParOf" srcId="{A00F5377-618B-4467-BB02-115E51E36FA5}" destId="{A52D9F5F-645F-4B16-B710-6ED39D2D8589}" srcOrd="2" destOrd="0" presId="urn:microsoft.com/office/officeart/2005/8/layout/pList2"/>
    <dgm:cxn modelId="{96DB4022-7D32-465C-89EB-4043569AF7AD}" type="presParOf" srcId="{D01B5EC4-F386-4464-8868-04F4980DF26D}" destId="{5DBE5E46-3485-42A7-9235-0663923DFF36}" srcOrd="3" destOrd="0" presId="urn:microsoft.com/office/officeart/2005/8/layout/pList2"/>
    <dgm:cxn modelId="{0A0D9E96-2137-4673-903E-59FCC291F432}" type="presParOf" srcId="{D01B5EC4-F386-4464-8868-04F4980DF26D}" destId="{7955E6FE-B55F-43D2-B71F-8DA655F92F8B}" srcOrd="4" destOrd="0" presId="urn:microsoft.com/office/officeart/2005/8/layout/pList2"/>
    <dgm:cxn modelId="{5F1E9338-DA81-4ED3-B301-A7AAB9A56A03}" type="presParOf" srcId="{7955E6FE-B55F-43D2-B71F-8DA655F92F8B}" destId="{B0496417-D1D2-4020-8E94-AF0FB6E6A546}" srcOrd="0" destOrd="0" presId="urn:microsoft.com/office/officeart/2005/8/layout/pList2"/>
    <dgm:cxn modelId="{FD545558-8ADB-42D4-B4FB-9803C6723F33}" type="presParOf" srcId="{7955E6FE-B55F-43D2-B71F-8DA655F92F8B}" destId="{70C33F07-24B5-48B6-8C55-D926AFFCD6D4}" srcOrd="1" destOrd="0" presId="urn:microsoft.com/office/officeart/2005/8/layout/pList2"/>
    <dgm:cxn modelId="{153B6AC2-B6EA-4151-B160-07398E878058}" type="presParOf" srcId="{7955E6FE-B55F-43D2-B71F-8DA655F92F8B}" destId="{4E421995-344F-4039-99C2-3BBCBC0B8E91}" srcOrd="2" destOrd="0" presId="urn:microsoft.com/office/officeart/2005/8/layout/p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9D2DB1B2-FD11-432B-A7D0-5C74288FF5B1}" type="doc">
      <dgm:prSet loTypeId="urn:microsoft.com/office/officeart/2009/layout/CircleArrowProcess" loCatId="process" qsTypeId="urn:microsoft.com/office/officeart/2005/8/quickstyle/simple1" qsCatId="simple" csTypeId="urn:microsoft.com/office/officeart/2005/8/colors/accent3_4" csCatId="accent3" phldr="1"/>
      <dgm:spPr/>
      <dgm:t>
        <a:bodyPr/>
        <a:lstStyle/>
        <a:p>
          <a:endParaRPr lang="en-US"/>
        </a:p>
      </dgm:t>
    </dgm:pt>
    <dgm:pt modelId="{E91FAB62-BF17-4406-B83E-9DE60B7BBE27}">
      <dgm:prSet phldrT="[Text]"/>
      <dgm:spPr/>
      <dgm:t>
        <a:bodyPr/>
        <a:lstStyle/>
        <a:p>
          <a:r>
            <a:rPr lang="az-Latn-AZ" dirty="0" err="1"/>
            <a:t>loop</a:t>
          </a:r>
          <a:endParaRPr lang="en-US" dirty="0"/>
        </a:p>
      </dgm:t>
    </dgm:pt>
    <dgm:pt modelId="{7F8097E9-D979-41A2-B3DB-2C9815A2A37F}" type="parTrans" cxnId="{F4D46E9F-67AC-4F92-9154-8A83F8A3784D}">
      <dgm:prSet/>
      <dgm:spPr/>
      <dgm:t>
        <a:bodyPr/>
        <a:lstStyle/>
        <a:p>
          <a:endParaRPr lang="en-US"/>
        </a:p>
      </dgm:t>
    </dgm:pt>
    <dgm:pt modelId="{914D6FD1-3BE5-459E-91F8-DE1F9BB69901}" type="sibTrans" cxnId="{F4D46E9F-67AC-4F92-9154-8A83F8A3784D}">
      <dgm:prSet/>
      <dgm:spPr/>
      <dgm:t>
        <a:bodyPr/>
        <a:lstStyle/>
        <a:p>
          <a:endParaRPr lang="en-US"/>
        </a:p>
      </dgm:t>
    </dgm:pt>
    <dgm:pt modelId="{C54CD6BF-6CD3-4889-9500-0BFC55EE6F68}">
      <dgm:prSet phldrT="[Text]"/>
      <dgm:spPr/>
      <dgm:t>
        <a:bodyPr/>
        <a:lstStyle/>
        <a:p>
          <a:r>
            <a:rPr lang="en-GB" dirty="0"/>
            <a:t>while</a:t>
          </a:r>
          <a:endParaRPr lang="en-US" dirty="0"/>
        </a:p>
      </dgm:t>
    </dgm:pt>
    <dgm:pt modelId="{0BC2493D-AEA4-44CE-B1A4-5424CAC80FA3}" type="parTrans" cxnId="{B6145435-6B36-4143-B722-55B2B912B315}">
      <dgm:prSet/>
      <dgm:spPr/>
      <dgm:t>
        <a:bodyPr/>
        <a:lstStyle/>
        <a:p>
          <a:endParaRPr lang="en-US"/>
        </a:p>
      </dgm:t>
    </dgm:pt>
    <dgm:pt modelId="{9CFCFB1A-8F51-467A-981D-5A255AD21558}" type="sibTrans" cxnId="{B6145435-6B36-4143-B722-55B2B912B315}">
      <dgm:prSet/>
      <dgm:spPr/>
      <dgm:t>
        <a:bodyPr/>
        <a:lstStyle/>
        <a:p>
          <a:endParaRPr lang="en-US"/>
        </a:p>
      </dgm:t>
    </dgm:pt>
    <dgm:pt modelId="{F4394D92-C283-4EE5-9CBD-4929444A8283}">
      <dgm:prSet phldrT="[Text]"/>
      <dgm:spPr/>
      <dgm:t>
        <a:bodyPr/>
        <a:lstStyle/>
        <a:p>
          <a:r>
            <a:rPr lang="en-GB" dirty="0"/>
            <a:t>For </a:t>
          </a:r>
          <a:endParaRPr lang="en-US" dirty="0"/>
        </a:p>
      </dgm:t>
    </dgm:pt>
    <dgm:pt modelId="{B1942315-13DA-4481-9CD8-7B3138DA9368}" type="parTrans" cxnId="{BF4624D1-0F03-4404-B4A3-986A4F70CB91}">
      <dgm:prSet/>
      <dgm:spPr/>
      <dgm:t>
        <a:bodyPr/>
        <a:lstStyle/>
        <a:p>
          <a:endParaRPr lang="en-US"/>
        </a:p>
      </dgm:t>
    </dgm:pt>
    <dgm:pt modelId="{BBE83EC3-D701-4365-AD18-83ABEBE0D1A1}" type="sibTrans" cxnId="{BF4624D1-0F03-4404-B4A3-986A4F70CB91}">
      <dgm:prSet/>
      <dgm:spPr/>
      <dgm:t>
        <a:bodyPr/>
        <a:lstStyle/>
        <a:p>
          <a:endParaRPr lang="en-US"/>
        </a:p>
      </dgm:t>
    </dgm:pt>
    <dgm:pt modelId="{491B62F2-85C5-4BA1-909F-6C3D10BF561A}" type="pres">
      <dgm:prSet presAssocID="{9D2DB1B2-FD11-432B-A7D0-5C74288FF5B1}" presName="Name0" presStyleCnt="0">
        <dgm:presLayoutVars>
          <dgm:chMax val="7"/>
          <dgm:chPref val="7"/>
          <dgm:dir/>
          <dgm:animLvl val="lvl"/>
        </dgm:presLayoutVars>
      </dgm:prSet>
      <dgm:spPr/>
    </dgm:pt>
    <dgm:pt modelId="{B6D430EA-9454-4602-BC60-F56C3BD85E5F}" type="pres">
      <dgm:prSet presAssocID="{E91FAB62-BF17-4406-B83E-9DE60B7BBE27}" presName="Accent1" presStyleCnt="0"/>
      <dgm:spPr/>
    </dgm:pt>
    <dgm:pt modelId="{104F8330-69E7-4D10-91B9-EE00C61A0D9E}" type="pres">
      <dgm:prSet presAssocID="{E91FAB62-BF17-4406-B83E-9DE60B7BBE27}" presName="Accent" presStyleLbl="node1" presStyleIdx="0" presStyleCnt="3" custLinFactNeighborX="-2220"/>
      <dgm:spPr/>
    </dgm:pt>
    <dgm:pt modelId="{6DF843FE-27CA-415E-B823-59FE7F30980C}" type="pres">
      <dgm:prSet presAssocID="{E91FAB62-BF17-4406-B83E-9DE60B7BBE27}" presName="Parent1" presStyleLbl="revTx" presStyleIdx="0" presStyleCnt="3">
        <dgm:presLayoutVars>
          <dgm:chMax val="1"/>
          <dgm:chPref val="1"/>
          <dgm:bulletEnabled val="1"/>
        </dgm:presLayoutVars>
      </dgm:prSet>
      <dgm:spPr/>
    </dgm:pt>
    <dgm:pt modelId="{A73DCACB-63DD-4864-B3FD-819E94CA9A11}" type="pres">
      <dgm:prSet presAssocID="{C54CD6BF-6CD3-4889-9500-0BFC55EE6F68}" presName="Accent2" presStyleCnt="0"/>
      <dgm:spPr/>
    </dgm:pt>
    <dgm:pt modelId="{28D03E9F-B975-4621-B56B-ACCC606A866D}" type="pres">
      <dgm:prSet presAssocID="{C54CD6BF-6CD3-4889-9500-0BFC55EE6F68}" presName="Accent" presStyleLbl="node1" presStyleIdx="1" presStyleCnt="3"/>
      <dgm:spPr/>
    </dgm:pt>
    <dgm:pt modelId="{03929B9F-5CCD-4B71-BDBD-73A4A1E45B9F}" type="pres">
      <dgm:prSet presAssocID="{C54CD6BF-6CD3-4889-9500-0BFC55EE6F68}" presName="Parent2" presStyleLbl="revTx" presStyleIdx="1" presStyleCnt="3">
        <dgm:presLayoutVars>
          <dgm:chMax val="1"/>
          <dgm:chPref val="1"/>
          <dgm:bulletEnabled val="1"/>
        </dgm:presLayoutVars>
      </dgm:prSet>
      <dgm:spPr/>
    </dgm:pt>
    <dgm:pt modelId="{F0860202-948B-4559-97D0-67F755172148}" type="pres">
      <dgm:prSet presAssocID="{F4394D92-C283-4EE5-9CBD-4929444A8283}" presName="Accent3" presStyleCnt="0"/>
      <dgm:spPr/>
    </dgm:pt>
    <dgm:pt modelId="{DF126869-E100-4E35-A975-0A60AE8A4D94}" type="pres">
      <dgm:prSet presAssocID="{F4394D92-C283-4EE5-9CBD-4929444A8283}" presName="Accent" presStyleLbl="node1" presStyleIdx="2" presStyleCnt="3"/>
      <dgm:spPr/>
    </dgm:pt>
    <dgm:pt modelId="{8328A7EB-2ED2-4BBE-B8A4-7CCF87AF4D35}" type="pres">
      <dgm:prSet presAssocID="{F4394D92-C283-4EE5-9CBD-4929444A8283}" presName="Parent3" presStyleLbl="revTx" presStyleIdx="2" presStyleCnt="3">
        <dgm:presLayoutVars>
          <dgm:chMax val="1"/>
          <dgm:chPref val="1"/>
          <dgm:bulletEnabled val="1"/>
        </dgm:presLayoutVars>
      </dgm:prSet>
      <dgm:spPr/>
    </dgm:pt>
  </dgm:ptLst>
  <dgm:cxnLst>
    <dgm:cxn modelId="{3DE9FD31-E10E-4B36-BC5D-AB7F29BC1E0B}" type="presOf" srcId="{9D2DB1B2-FD11-432B-A7D0-5C74288FF5B1}" destId="{491B62F2-85C5-4BA1-909F-6C3D10BF561A}" srcOrd="0" destOrd="0" presId="urn:microsoft.com/office/officeart/2009/layout/CircleArrowProcess"/>
    <dgm:cxn modelId="{B6145435-6B36-4143-B722-55B2B912B315}" srcId="{9D2DB1B2-FD11-432B-A7D0-5C74288FF5B1}" destId="{C54CD6BF-6CD3-4889-9500-0BFC55EE6F68}" srcOrd="1" destOrd="0" parTransId="{0BC2493D-AEA4-44CE-B1A4-5424CAC80FA3}" sibTransId="{9CFCFB1A-8F51-467A-981D-5A255AD21558}"/>
    <dgm:cxn modelId="{5393BF73-4C39-48FF-BDCE-AFD138F247E7}" type="presOf" srcId="{C54CD6BF-6CD3-4889-9500-0BFC55EE6F68}" destId="{03929B9F-5CCD-4B71-BDBD-73A4A1E45B9F}" srcOrd="0" destOrd="0" presId="urn:microsoft.com/office/officeart/2009/layout/CircleArrowProcess"/>
    <dgm:cxn modelId="{F4D46E9F-67AC-4F92-9154-8A83F8A3784D}" srcId="{9D2DB1B2-FD11-432B-A7D0-5C74288FF5B1}" destId="{E91FAB62-BF17-4406-B83E-9DE60B7BBE27}" srcOrd="0" destOrd="0" parTransId="{7F8097E9-D979-41A2-B3DB-2C9815A2A37F}" sibTransId="{914D6FD1-3BE5-459E-91F8-DE1F9BB69901}"/>
    <dgm:cxn modelId="{C6A223BC-ECA7-4BA1-AB6E-6E75F4EB7314}" type="presOf" srcId="{E91FAB62-BF17-4406-B83E-9DE60B7BBE27}" destId="{6DF843FE-27CA-415E-B823-59FE7F30980C}" srcOrd="0" destOrd="0" presId="urn:microsoft.com/office/officeart/2009/layout/CircleArrowProcess"/>
    <dgm:cxn modelId="{A8DCB6CE-8AFF-40CB-94EF-97B3E8BB3196}" type="presOf" srcId="{F4394D92-C283-4EE5-9CBD-4929444A8283}" destId="{8328A7EB-2ED2-4BBE-B8A4-7CCF87AF4D35}" srcOrd="0" destOrd="0" presId="urn:microsoft.com/office/officeart/2009/layout/CircleArrowProcess"/>
    <dgm:cxn modelId="{BF4624D1-0F03-4404-B4A3-986A4F70CB91}" srcId="{9D2DB1B2-FD11-432B-A7D0-5C74288FF5B1}" destId="{F4394D92-C283-4EE5-9CBD-4929444A8283}" srcOrd="2" destOrd="0" parTransId="{B1942315-13DA-4481-9CD8-7B3138DA9368}" sibTransId="{BBE83EC3-D701-4365-AD18-83ABEBE0D1A1}"/>
    <dgm:cxn modelId="{3CA82B15-8EED-4930-AED0-033928EEE40F}" type="presParOf" srcId="{491B62F2-85C5-4BA1-909F-6C3D10BF561A}" destId="{B6D430EA-9454-4602-BC60-F56C3BD85E5F}" srcOrd="0" destOrd="0" presId="urn:microsoft.com/office/officeart/2009/layout/CircleArrowProcess"/>
    <dgm:cxn modelId="{2554BA49-5AA2-4660-879F-FBFB13825B45}" type="presParOf" srcId="{B6D430EA-9454-4602-BC60-F56C3BD85E5F}" destId="{104F8330-69E7-4D10-91B9-EE00C61A0D9E}" srcOrd="0" destOrd="0" presId="urn:microsoft.com/office/officeart/2009/layout/CircleArrowProcess"/>
    <dgm:cxn modelId="{A5A65D8C-67D1-4EC3-A4D6-9E42A30EBAF2}" type="presParOf" srcId="{491B62F2-85C5-4BA1-909F-6C3D10BF561A}" destId="{6DF843FE-27CA-415E-B823-59FE7F30980C}" srcOrd="1" destOrd="0" presId="urn:microsoft.com/office/officeart/2009/layout/CircleArrowProcess"/>
    <dgm:cxn modelId="{DCB3E0A8-6AE1-4C0E-990D-FE0F972979E9}" type="presParOf" srcId="{491B62F2-85C5-4BA1-909F-6C3D10BF561A}" destId="{A73DCACB-63DD-4864-B3FD-819E94CA9A11}" srcOrd="2" destOrd="0" presId="urn:microsoft.com/office/officeart/2009/layout/CircleArrowProcess"/>
    <dgm:cxn modelId="{D0C9E1EA-EA4C-417D-B009-FA6B6CA94723}" type="presParOf" srcId="{A73DCACB-63DD-4864-B3FD-819E94CA9A11}" destId="{28D03E9F-B975-4621-B56B-ACCC606A866D}" srcOrd="0" destOrd="0" presId="urn:microsoft.com/office/officeart/2009/layout/CircleArrowProcess"/>
    <dgm:cxn modelId="{D0280F6A-2170-47F6-AD79-E192D114E0AE}" type="presParOf" srcId="{491B62F2-85C5-4BA1-909F-6C3D10BF561A}" destId="{03929B9F-5CCD-4B71-BDBD-73A4A1E45B9F}" srcOrd="3" destOrd="0" presId="urn:microsoft.com/office/officeart/2009/layout/CircleArrowProcess"/>
    <dgm:cxn modelId="{A331813F-9BFC-44FB-AE2A-5377F8807814}" type="presParOf" srcId="{491B62F2-85C5-4BA1-909F-6C3D10BF561A}" destId="{F0860202-948B-4559-97D0-67F755172148}" srcOrd="4" destOrd="0" presId="urn:microsoft.com/office/officeart/2009/layout/CircleArrowProcess"/>
    <dgm:cxn modelId="{11C40065-B711-4019-82FA-BD94EE4E84D3}" type="presParOf" srcId="{F0860202-948B-4559-97D0-67F755172148}" destId="{DF126869-E100-4E35-A975-0A60AE8A4D94}" srcOrd="0" destOrd="0" presId="urn:microsoft.com/office/officeart/2009/layout/CircleArrowProcess"/>
    <dgm:cxn modelId="{201936A3-7B4A-487C-AAB6-57C9FDC13F6C}" type="presParOf" srcId="{491B62F2-85C5-4BA1-909F-6C3D10BF561A}" destId="{8328A7EB-2ED2-4BBE-B8A4-7CCF87AF4D35}" srcOrd="5" destOrd="0" presId="urn:microsoft.com/office/officeart/2009/layout/CircleArrow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5296DCBA-A21D-4088-AC25-62EADFFC444E}" type="doc">
      <dgm:prSet loTypeId="urn:diagrams.loki3.com/Bracket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FEC235A-E31E-452B-9A74-3211CCF6081F}">
      <dgm:prSet phldrT="[Text]" custT="1"/>
      <dgm:spPr/>
      <dgm:t>
        <a:bodyPr/>
        <a:lstStyle/>
        <a:p>
          <a:r>
            <a:rPr lang="en-US" sz="2000" b="1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</a:p>
      </dgm:t>
    </dgm:pt>
    <dgm:pt modelId="{4C09B9D6-A4A6-4DF7-BB5A-798D25597F9B}" type="parTrans" cxnId="{BA97C560-3212-43BC-8C5B-946824D5D78C}">
      <dgm:prSet/>
      <dgm:spPr/>
      <dgm:t>
        <a:bodyPr/>
        <a:lstStyle/>
        <a:p>
          <a:endParaRPr lang="en-US" sz="2000" b="1">
            <a:solidFill>
              <a:schemeClr val="accent6">
                <a:lumMod val="75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F353F79-8B6E-411E-BA2B-FF65F2425EA3}" type="sibTrans" cxnId="{BA97C560-3212-43BC-8C5B-946824D5D78C}">
      <dgm:prSet/>
      <dgm:spPr/>
      <dgm:t>
        <a:bodyPr/>
        <a:lstStyle/>
        <a:p>
          <a:endParaRPr lang="en-US" sz="2000" b="1">
            <a:solidFill>
              <a:schemeClr val="accent6">
                <a:lumMod val="75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8B62E48-04E7-4295-9809-017F38F468FE}">
      <dgm:prSet phldrT="[Text]" custT="1"/>
      <dgm:spPr/>
      <dgm:t>
        <a:bodyPr/>
        <a:lstStyle/>
        <a:p>
          <a:r>
            <a:rPr lang="en-US" sz="2000" b="1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Implicit</a:t>
          </a:r>
        </a:p>
      </dgm:t>
    </dgm:pt>
    <dgm:pt modelId="{631EB4F0-B4BC-4FF8-9D7A-2B1A7657744A}" type="parTrans" cxnId="{DAC85DC8-8E7A-4763-A742-2BDBF8E25024}">
      <dgm:prSet/>
      <dgm:spPr/>
      <dgm:t>
        <a:bodyPr/>
        <a:lstStyle/>
        <a:p>
          <a:endParaRPr lang="en-US" sz="2000" b="1">
            <a:solidFill>
              <a:schemeClr val="accent6">
                <a:lumMod val="75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C1F5A52-E3E0-4950-9BD7-A0AAD6A3F678}" type="sibTrans" cxnId="{DAC85DC8-8E7A-4763-A742-2BDBF8E25024}">
      <dgm:prSet/>
      <dgm:spPr/>
      <dgm:t>
        <a:bodyPr/>
        <a:lstStyle/>
        <a:p>
          <a:endParaRPr lang="en-US" sz="2000" b="1">
            <a:solidFill>
              <a:schemeClr val="accent6">
                <a:lumMod val="75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E0F5B60-3814-4A6F-9F9B-1A0E91E85BD7}">
      <dgm:prSet phldrT="[Text]" custT="1"/>
      <dgm:spPr/>
      <dgm:t>
        <a:bodyPr/>
        <a:lstStyle/>
        <a:p>
          <a:r>
            <a:rPr lang="en-US" sz="2000" b="1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Explicit(a</a:t>
          </a:r>
          <a:r>
            <a:rPr lang="az-Latn-AZ" sz="2000" b="1" dirty="0" err="1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çıq</a:t>
          </a:r>
          <a:r>
            <a:rPr lang="az-Latn-AZ" sz="2000" b="1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)</a:t>
          </a:r>
          <a:endParaRPr lang="en-US" sz="2000" b="1" dirty="0">
            <a:solidFill>
              <a:schemeClr val="accent6">
                <a:lumMod val="75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69FEB64-ABA8-4FD1-AB99-B3114A07BE0E}" type="parTrans" cxnId="{75E0B137-99E5-4B93-B2FE-EB00BD88849F}">
      <dgm:prSet/>
      <dgm:spPr/>
      <dgm:t>
        <a:bodyPr/>
        <a:lstStyle/>
        <a:p>
          <a:endParaRPr lang="en-US" sz="2000" b="1">
            <a:solidFill>
              <a:schemeClr val="accent6">
                <a:lumMod val="75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2F5AC55-CA31-44F7-AFE7-CDF04A894B3F}" type="sibTrans" cxnId="{75E0B137-99E5-4B93-B2FE-EB00BD88849F}">
      <dgm:prSet/>
      <dgm:spPr/>
      <dgm:t>
        <a:bodyPr/>
        <a:lstStyle/>
        <a:p>
          <a:endParaRPr lang="en-US" sz="2000" b="1">
            <a:solidFill>
              <a:schemeClr val="accent6">
                <a:lumMod val="75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151D55F-4748-4BAE-A836-3D581570881A}">
      <dgm:prSet phldrT="[Text]" custT="1"/>
      <dgm:spPr/>
      <dgm:t>
        <a:bodyPr/>
        <a:lstStyle/>
        <a:p>
          <a:r>
            <a:rPr lang="en-US" sz="2000" b="1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</a:p>
      </dgm:t>
    </dgm:pt>
    <dgm:pt modelId="{75C5C324-B66C-42E9-879E-4950F321F208}" type="sibTrans" cxnId="{BE440565-0CAE-4A17-A223-1E5E38385681}">
      <dgm:prSet/>
      <dgm:spPr/>
      <dgm:t>
        <a:bodyPr/>
        <a:lstStyle/>
        <a:p>
          <a:endParaRPr lang="en-US" sz="2000" b="1">
            <a:solidFill>
              <a:schemeClr val="accent6">
                <a:lumMod val="75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0E368E82-3178-4B66-B655-CE4B1AB0A57F}" type="parTrans" cxnId="{BE440565-0CAE-4A17-A223-1E5E38385681}">
      <dgm:prSet/>
      <dgm:spPr/>
      <dgm:t>
        <a:bodyPr/>
        <a:lstStyle/>
        <a:p>
          <a:endParaRPr lang="en-US" sz="2000" b="1">
            <a:solidFill>
              <a:schemeClr val="accent6">
                <a:lumMod val="75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91A9E1EA-C569-4B1B-94A2-EA5E0C7CC764}" type="pres">
      <dgm:prSet presAssocID="{5296DCBA-A21D-4088-AC25-62EADFFC444E}" presName="Name0" presStyleCnt="0">
        <dgm:presLayoutVars>
          <dgm:dir/>
          <dgm:animLvl val="lvl"/>
          <dgm:resizeHandles val="exact"/>
        </dgm:presLayoutVars>
      </dgm:prSet>
      <dgm:spPr/>
    </dgm:pt>
    <dgm:pt modelId="{2ABFCF4C-D1B4-4F1C-AD75-612DEBB85629}" type="pres">
      <dgm:prSet presAssocID="{4FEC235A-E31E-452B-9A74-3211CCF6081F}" presName="linNode" presStyleCnt="0"/>
      <dgm:spPr/>
    </dgm:pt>
    <dgm:pt modelId="{541D9C20-0C09-417A-9D61-17D152F8F406}" type="pres">
      <dgm:prSet presAssocID="{4FEC235A-E31E-452B-9A74-3211CCF6081F}" presName="parTx" presStyleLbl="revTx" presStyleIdx="0" presStyleCnt="2">
        <dgm:presLayoutVars>
          <dgm:chMax val="1"/>
          <dgm:bulletEnabled val="1"/>
        </dgm:presLayoutVars>
      </dgm:prSet>
      <dgm:spPr/>
    </dgm:pt>
    <dgm:pt modelId="{1A9C253E-B38A-4419-A920-0284CFDEBA6B}" type="pres">
      <dgm:prSet presAssocID="{4FEC235A-E31E-452B-9A74-3211CCF6081F}" presName="bracket" presStyleLbl="parChTrans1D1" presStyleIdx="0" presStyleCnt="2" custScaleY="143359"/>
      <dgm:spPr/>
    </dgm:pt>
    <dgm:pt modelId="{A2B3A36E-0037-45CA-B797-F4CCBD92E8CE}" type="pres">
      <dgm:prSet presAssocID="{4FEC235A-E31E-452B-9A74-3211CCF6081F}" presName="spH" presStyleCnt="0"/>
      <dgm:spPr/>
    </dgm:pt>
    <dgm:pt modelId="{F4F24C4F-CF42-45A2-9C83-3DE52CF77000}" type="pres">
      <dgm:prSet presAssocID="{4FEC235A-E31E-452B-9A74-3211CCF6081F}" presName="desTx" presStyleLbl="node1" presStyleIdx="0" presStyleCnt="2" custScaleY="182254">
        <dgm:presLayoutVars>
          <dgm:bulletEnabled val="1"/>
        </dgm:presLayoutVars>
      </dgm:prSet>
      <dgm:spPr/>
    </dgm:pt>
    <dgm:pt modelId="{AE268FCF-A489-4B80-B0EB-C8844C83F9E3}" type="pres">
      <dgm:prSet presAssocID="{EF353F79-8B6E-411E-BA2B-FF65F2425EA3}" presName="spV" presStyleCnt="0"/>
      <dgm:spPr/>
    </dgm:pt>
    <dgm:pt modelId="{607C1794-CB0A-4B09-A5E0-38D29D703493}" type="pres">
      <dgm:prSet presAssocID="{4151D55F-4748-4BAE-A836-3D581570881A}" presName="linNode" presStyleCnt="0"/>
      <dgm:spPr/>
    </dgm:pt>
    <dgm:pt modelId="{BAD2BD7F-8408-4496-A77D-87636A4EFF78}" type="pres">
      <dgm:prSet presAssocID="{4151D55F-4748-4BAE-A836-3D581570881A}" presName="parTx" presStyleLbl="revTx" presStyleIdx="1" presStyleCnt="2">
        <dgm:presLayoutVars>
          <dgm:chMax val="1"/>
          <dgm:bulletEnabled val="1"/>
        </dgm:presLayoutVars>
      </dgm:prSet>
      <dgm:spPr/>
    </dgm:pt>
    <dgm:pt modelId="{3EF0D8E3-BE1A-4D93-9A80-735095C84B9F}" type="pres">
      <dgm:prSet presAssocID="{4151D55F-4748-4BAE-A836-3D581570881A}" presName="bracket" presStyleLbl="parChTrans1D1" presStyleIdx="1" presStyleCnt="2" custScaleY="150363"/>
      <dgm:spPr/>
    </dgm:pt>
    <dgm:pt modelId="{478A234F-9999-4786-AE24-6C12F1A8B48B}" type="pres">
      <dgm:prSet presAssocID="{4151D55F-4748-4BAE-A836-3D581570881A}" presName="spH" presStyleCnt="0"/>
      <dgm:spPr/>
    </dgm:pt>
    <dgm:pt modelId="{684F6629-C0ED-45B3-9B74-DD69A71C3038}" type="pres">
      <dgm:prSet presAssocID="{4151D55F-4748-4BAE-A836-3D581570881A}" presName="desTx" presStyleLbl="node1" presStyleIdx="1" presStyleCnt="2" custScaleY="217738">
        <dgm:presLayoutVars>
          <dgm:bulletEnabled val="1"/>
        </dgm:presLayoutVars>
      </dgm:prSet>
      <dgm:spPr/>
    </dgm:pt>
  </dgm:ptLst>
  <dgm:cxnLst>
    <dgm:cxn modelId="{187AE12F-6280-4941-8AC1-A2B90498FE95}" type="presOf" srcId="{4FEC235A-E31E-452B-9A74-3211CCF6081F}" destId="{541D9C20-0C09-417A-9D61-17D152F8F406}" srcOrd="0" destOrd="0" presId="urn:diagrams.loki3.com/BracketList"/>
    <dgm:cxn modelId="{75E0B137-99E5-4B93-B2FE-EB00BD88849F}" srcId="{4151D55F-4748-4BAE-A836-3D581570881A}" destId="{1E0F5B60-3814-4A6F-9F9B-1A0E91E85BD7}" srcOrd="0" destOrd="0" parTransId="{669FEB64-ABA8-4FD1-AB99-B3114A07BE0E}" sibTransId="{D2F5AC55-CA31-44F7-AFE7-CDF04A894B3F}"/>
    <dgm:cxn modelId="{BA97C560-3212-43BC-8C5B-946824D5D78C}" srcId="{5296DCBA-A21D-4088-AC25-62EADFFC444E}" destId="{4FEC235A-E31E-452B-9A74-3211CCF6081F}" srcOrd="0" destOrd="0" parTransId="{4C09B9D6-A4A6-4DF7-BB5A-798D25597F9B}" sibTransId="{EF353F79-8B6E-411E-BA2B-FF65F2425EA3}"/>
    <dgm:cxn modelId="{C364C442-DBE3-422B-B885-2BEDA085E438}" type="presOf" srcId="{1E0F5B60-3814-4A6F-9F9B-1A0E91E85BD7}" destId="{684F6629-C0ED-45B3-9B74-DD69A71C3038}" srcOrd="0" destOrd="0" presId="urn:diagrams.loki3.com/BracketList"/>
    <dgm:cxn modelId="{BE440565-0CAE-4A17-A223-1E5E38385681}" srcId="{5296DCBA-A21D-4088-AC25-62EADFFC444E}" destId="{4151D55F-4748-4BAE-A836-3D581570881A}" srcOrd="1" destOrd="0" parTransId="{0E368E82-3178-4B66-B655-CE4B1AB0A57F}" sibTransId="{75C5C324-B66C-42E9-879E-4950F321F208}"/>
    <dgm:cxn modelId="{52609C9E-D752-4912-9E04-D16FB5351AF8}" type="presOf" srcId="{78B62E48-04E7-4295-9809-017F38F468FE}" destId="{F4F24C4F-CF42-45A2-9C83-3DE52CF77000}" srcOrd="0" destOrd="0" presId="urn:diagrams.loki3.com/BracketList"/>
    <dgm:cxn modelId="{90EE11B5-914C-496C-889E-F84EAE76898B}" type="presOf" srcId="{4151D55F-4748-4BAE-A836-3D581570881A}" destId="{BAD2BD7F-8408-4496-A77D-87636A4EFF78}" srcOrd="0" destOrd="0" presId="urn:diagrams.loki3.com/BracketList"/>
    <dgm:cxn modelId="{DAC85DC8-8E7A-4763-A742-2BDBF8E25024}" srcId="{4FEC235A-E31E-452B-9A74-3211CCF6081F}" destId="{78B62E48-04E7-4295-9809-017F38F468FE}" srcOrd="0" destOrd="0" parTransId="{631EB4F0-B4BC-4FF8-9D7A-2B1A7657744A}" sibTransId="{BC1F5A52-E3E0-4950-9BD7-A0AAD6A3F678}"/>
    <dgm:cxn modelId="{62B02FCD-FB87-440D-A86B-7E3CF43DD939}" type="presOf" srcId="{5296DCBA-A21D-4088-AC25-62EADFFC444E}" destId="{91A9E1EA-C569-4B1B-94A2-EA5E0C7CC764}" srcOrd="0" destOrd="0" presId="urn:diagrams.loki3.com/BracketList"/>
    <dgm:cxn modelId="{118E58CF-B575-404A-A713-8636FE9B7512}" type="presParOf" srcId="{91A9E1EA-C569-4B1B-94A2-EA5E0C7CC764}" destId="{2ABFCF4C-D1B4-4F1C-AD75-612DEBB85629}" srcOrd="0" destOrd="0" presId="urn:diagrams.loki3.com/BracketList"/>
    <dgm:cxn modelId="{CB1E1431-2A38-4233-8ECF-AC4CB9902065}" type="presParOf" srcId="{2ABFCF4C-D1B4-4F1C-AD75-612DEBB85629}" destId="{541D9C20-0C09-417A-9D61-17D152F8F406}" srcOrd="0" destOrd="0" presId="urn:diagrams.loki3.com/BracketList"/>
    <dgm:cxn modelId="{79A3B11A-81E9-4F3B-B7DB-E419DB1556DB}" type="presParOf" srcId="{2ABFCF4C-D1B4-4F1C-AD75-612DEBB85629}" destId="{1A9C253E-B38A-4419-A920-0284CFDEBA6B}" srcOrd="1" destOrd="0" presId="urn:diagrams.loki3.com/BracketList"/>
    <dgm:cxn modelId="{6BC2282D-54D7-4CF2-9DCC-A1B724038C81}" type="presParOf" srcId="{2ABFCF4C-D1B4-4F1C-AD75-612DEBB85629}" destId="{A2B3A36E-0037-45CA-B797-F4CCBD92E8CE}" srcOrd="2" destOrd="0" presId="urn:diagrams.loki3.com/BracketList"/>
    <dgm:cxn modelId="{EDB7EE15-2D05-4826-9AD6-DB686D9F51FF}" type="presParOf" srcId="{2ABFCF4C-D1B4-4F1C-AD75-612DEBB85629}" destId="{F4F24C4F-CF42-45A2-9C83-3DE52CF77000}" srcOrd="3" destOrd="0" presId="urn:diagrams.loki3.com/BracketList"/>
    <dgm:cxn modelId="{50026651-A668-4180-A520-942029A7A793}" type="presParOf" srcId="{91A9E1EA-C569-4B1B-94A2-EA5E0C7CC764}" destId="{AE268FCF-A489-4B80-B0EB-C8844C83F9E3}" srcOrd="1" destOrd="0" presId="urn:diagrams.loki3.com/BracketList"/>
    <dgm:cxn modelId="{A7885F51-3B75-4067-8BBC-EC8FA02629EE}" type="presParOf" srcId="{91A9E1EA-C569-4B1B-94A2-EA5E0C7CC764}" destId="{607C1794-CB0A-4B09-A5E0-38D29D703493}" srcOrd="2" destOrd="0" presId="urn:diagrams.loki3.com/BracketList"/>
    <dgm:cxn modelId="{12A0348F-0037-4487-A5EA-533B9B744836}" type="presParOf" srcId="{607C1794-CB0A-4B09-A5E0-38D29D703493}" destId="{BAD2BD7F-8408-4496-A77D-87636A4EFF78}" srcOrd="0" destOrd="0" presId="urn:diagrams.loki3.com/BracketList"/>
    <dgm:cxn modelId="{F5B5B814-D1DA-4CB0-8796-9F76F11DDDC4}" type="presParOf" srcId="{607C1794-CB0A-4B09-A5E0-38D29D703493}" destId="{3EF0D8E3-BE1A-4D93-9A80-735095C84B9F}" srcOrd="1" destOrd="0" presId="urn:diagrams.loki3.com/BracketList"/>
    <dgm:cxn modelId="{EDEB8AA2-127B-470E-86D1-15CE6062F8DB}" type="presParOf" srcId="{607C1794-CB0A-4B09-A5E0-38D29D703493}" destId="{478A234F-9999-4786-AE24-6C12F1A8B48B}" srcOrd="2" destOrd="0" presId="urn:diagrams.loki3.com/BracketList"/>
    <dgm:cxn modelId="{3E7893AA-C61F-4690-89A5-EC26D11C71B9}" type="presParOf" srcId="{607C1794-CB0A-4B09-A5E0-38D29D703493}" destId="{684F6629-C0ED-45B3-9B74-DD69A71C3038}" srcOrd="3" destOrd="0" presId="urn:diagrams.loki3.com/Bracket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379E53F-6B49-4359-9726-ECD08721A622}">
      <dsp:nvSpPr>
        <dsp:cNvPr id="0" name=""/>
        <dsp:cNvSpPr/>
      </dsp:nvSpPr>
      <dsp:spPr>
        <a:xfrm>
          <a:off x="-7035881" y="-1089400"/>
          <a:ext cx="8481126" cy="8481126"/>
        </a:xfrm>
        <a:prstGeom prst="blockArc">
          <a:avLst>
            <a:gd name="adj1" fmla="val 18900000"/>
            <a:gd name="adj2" fmla="val 2700000"/>
            <a:gd name="adj3" fmla="val 255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ED5EF26-4219-45D4-8590-5A6D30392C14}">
      <dsp:nvSpPr>
        <dsp:cNvPr id="0" name=""/>
        <dsp:cNvSpPr/>
      </dsp:nvSpPr>
      <dsp:spPr>
        <a:xfrm>
          <a:off x="799452" y="484522"/>
          <a:ext cx="7391387" cy="969549"/>
        </a:xfrm>
        <a:prstGeom prst="rect">
          <a:avLst/>
        </a:prstGeom>
        <a:solidFill>
          <a:srgbClr val="AAC3E8">
            <a:lumMod val="40000"/>
            <a:lumOff val="60000"/>
          </a:srgbClr>
        </a:solidFill>
        <a:ln w="12700" cap="flat" cmpd="sng" algn="ctr">
          <a:solidFill>
            <a:srgbClr val="FDFAF6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9580" tIns="111760" rIns="111760" bIns="11176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400" kern="1200" dirty="0">
            <a:solidFill>
              <a:srgbClr val="FDFAF6"/>
            </a:solidFill>
            <a:latin typeface="Sabon Next LT"/>
            <a:ea typeface="+mn-ea"/>
            <a:cs typeface="+mn-cs"/>
          </a:endParaRPr>
        </a:p>
      </dsp:txBody>
      <dsp:txXfrm>
        <a:off x="799452" y="484522"/>
        <a:ext cx="7391387" cy="969549"/>
      </dsp:txXfrm>
    </dsp:sp>
    <dsp:sp modelId="{E2965BCD-677F-45FD-A204-BB4284D95593}">
      <dsp:nvSpPr>
        <dsp:cNvPr id="0" name=""/>
        <dsp:cNvSpPr/>
      </dsp:nvSpPr>
      <dsp:spPr>
        <a:xfrm>
          <a:off x="-317" y="363329"/>
          <a:ext cx="1599539" cy="1211937"/>
        </a:xfrm>
        <a:prstGeom prst="ellipse">
          <a:avLst/>
        </a:prstGeom>
        <a:solidFill>
          <a:schemeClr val="accent3">
            <a:lumMod val="60000"/>
            <a:lumOff val="4000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4B04C11-8C9B-4F75-9389-7534ECE7B787}">
      <dsp:nvSpPr>
        <dsp:cNvPr id="0" name=""/>
        <dsp:cNvSpPr/>
      </dsp:nvSpPr>
      <dsp:spPr>
        <a:xfrm>
          <a:off x="1355317" y="1939099"/>
          <a:ext cx="6835521" cy="969549"/>
        </a:xfrm>
        <a:prstGeom prst="rect">
          <a:avLst/>
        </a:prstGeom>
        <a:solidFill>
          <a:schemeClr val="accent3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9580" tIns="71120" rIns="71120" bIns="7112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     </a:t>
          </a:r>
          <a:r>
            <a:rPr lang="en-US" sz="2800" b="1" kern="1200" dirty="0" err="1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insert,update,delete</a:t>
          </a:r>
          <a:r>
            <a:rPr lang="az-Latn-AZ" sz="2800" b="1" kern="1200" dirty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,</a:t>
          </a:r>
          <a:r>
            <a:rPr lang="az-Latn-AZ" sz="2800" b="1" kern="1200" dirty="0" err="1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merge</a:t>
          </a:r>
          <a:endParaRPr lang="en-US" sz="2800" b="1" kern="1200" dirty="0">
            <a:solidFill>
              <a:schemeClr val="tx1"/>
            </a:solidFill>
            <a:latin typeface="Times New Roman" panose="02020603050405020304" pitchFamily="18" charset="0"/>
            <a:ea typeface="+mn-ea"/>
            <a:cs typeface="Times New Roman" panose="02020603050405020304" pitchFamily="18" charset="0"/>
          </a:endParaRPr>
        </a:p>
      </dsp:txBody>
      <dsp:txXfrm>
        <a:off x="1355317" y="1939099"/>
        <a:ext cx="6835521" cy="969549"/>
      </dsp:txXfrm>
    </dsp:sp>
    <dsp:sp modelId="{649C9AC0-F378-4BEC-9F49-0BED5FDED0AD}">
      <dsp:nvSpPr>
        <dsp:cNvPr id="0" name=""/>
        <dsp:cNvSpPr/>
      </dsp:nvSpPr>
      <dsp:spPr>
        <a:xfrm>
          <a:off x="495496" y="1817905"/>
          <a:ext cx="1719642" cy="1211937"/>
        </a:xfrm>
        <a:prstGeom prst="ellipse">
          <a:avLst/>
        </a:prstGeom>
        <a:solidFill>
          <a:schemeClr val="accent3">
            <a:lumMod val="60000"/>
            <a:lumOff val="4000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4A47EA6-9E3C-4AE0-9E3A-70B34EB76013}">
      <dsp:nvSpPr>
        <dsp:cNvPr id="0" name=""/>
        <dsp:cNvSpPr/>
      </dsp:nvSpPr>
      <dsp:spPr>
        <a:xfrm>
          <a:off x="1355317" y="3393676"/>
          <a:ext cx="6835521" cy="969549"/>
        </a:xfrm>
        <a:prstGeom prst="rect">
          <a:avLst/>
        </a:prstGeom>
        <a:solidFill>
          <a:schemeClr val="accent3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9580" tIns="81280" rIns="81280" bIns="8128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1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</a:p>
      </dsp:txBody>
      <dsp:txXfrm>
        <a:off x="1355317" y="3393676"/>
        <a:ext cx="6835521" cy="969549"/>
      </dsp:txXfrm>
    </dsp:sp>
    <dsp:sp modelId="{C8FBA256-8855-4DAB-BC70-23A3D7561C79}">
      <dsp:nvSpPr>
        <dsp:cNvPr id="0" name=""/>
        <dsp:cNvSpPr/>
      </dsp:nvSpPr>
      <dsp:spPr>
        <a:xfrm>
          <a:off x="495496" y="3272482"/>
          <a:ext cx="1719642" cy="1211937"/>
        </a:xfrm>
        <a:prstGeom prst="ellipse">
          <a:avLst/>
        </a:prstGeom>
        <a:solidFill>
          <a:schemeClr val="accent3">
            <a:lumMod val="60000"/>
            <a:lumOff val="4000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BEFCD36-9388-46ED-A6AF-1FD2426BA79E}">
      <dsp:nvSpPr>
        <dsp:cNvPr id="0" name=""/>
        <dsp:cNvSpPr/>
      </dsp:nvSpPr>
      <dsp:spPr>
        <a:xfrm>
          <a:off x="799452" y="4848253"/>
          <a:ext cx="7391387" cy="969549"/>
        </a:xfrm>
        <a:prstGeom prst="rect">
          <a:avLst/>
        </a:prstGeom>
        <a:solidFill>
          <a:schemeClr val="accent3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9580" tIns="81280" rIns="81280" bIns="8128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1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   </a:t>
          </a:r>
        </a:p>
      </dsp:txBody>
      <dsp:txXfrm>
        <a:off x="799452" y="4848253"/>
        <a:ext cx="7391387" cy="969549"/>
      </dsp:txXfrm>
    </dsp:sp>
    <dsp:sp modelId="{FC8D92A3-366A-473A-B8BD-C8AA25C72E5B}">
      <dsp:nvSpPr>
        <dsp:cNvPr id="0" name=""/>
        <dsp:cNvSpPr/>
      </dsp:nvSpPr>
      <dsp:spPr>
        <a:xfrm>
          <a:off x="193483" y="4727059"/>
          <a:ext cx="1211937" cy="1211937"/>
        </a:xfrm>
        <a:prstGeom prst="ellipse">
          <a:avLst/>
        </a:prstGeom>
        <a:solidFill>
          <a:schemeClr val="accent3">
            <a:lumMod val="40000"/>
            <a:lumOff val="6000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4919118-D9C4-4BA4-AF9D-8577BF3DA449}">
      <dsp:nvSpPr>
        <dsp:cNvPr id="0" name=""/>
        <dsp:cNvSpPr/>
      </dsp:nvSpPr>
      <dsp:spPr>
        <a:xfrm>
          <a:off x="4402548" y="673285"/>
          <a:ext cx="4492891" cy="4492891"/>
        </a:xfrm>
        <a:prstGeom prst="blockArc">
          <a:avLst>
            <a:gd name="adj1" fmla="val 11880000"/>
            <a:gd name="adj2" fmla="val 16200000"/>
            <a:gd name="adj3" fmla="val 4640"/>
          </a:avLst>
        </a:prstGeom>
        <a:solidFill>
          <a:schemeClr val="accent2">
            <a:hueOff val="12948438"/>
            <a:satOff val="2002"/>
            <a:lumOff val="7844"/>
            <a:alphaOff val="0"/>
          </a:schemeClr>
        </a:solidFill>
        <a:ln>
          <a:noFill/>
        </a:ln>
        <a:effectLst/>
        <a:sp3d z="-110000">
          <a:bevelT w="40600" h="2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EB034098-FF9D-4F18-BB42-94FCD746A02D}">
      <dsp:nvSpPr>
        <dsp:cNvPr id="0" name=""/>
        <dsp:cNvSpPr/>
      </dsp:nvSpPr>
      <dsp:spPr>
        <a:xfrm>
          <a:off x="4402548" y="673285"/>
          <a:ext cx="4492891" cy="4492891"/>
        </a:xfrm>
        <a:prstGeom prst="blockArc">
          <a:avLst>
            <a:gd name="adj1" fmla="val 7560000"/>
            <a:gd name="adj2" fmla="val 11880000"/>
            <a:gd name="adj3" fmla="val 4640"/>
          </a:avLst>
        </a:prstGeom>
        <a:solidFill>
          <a:schemeClr val="accent2">
            <a:hueOff val="9711328"/>
            <a:satOff val="1501"/>
            <a:lumOff val="5883"/>
            <a:alphaOff val="0"/>
          </a:schemeClr>
        </a:solidFill>
        <a:ln>
          <a:noFill/>
        </a:ln>
        <a:effectLst/>
        <a:sp3d z="-110000">
          <a:bevelT w="40600" h="2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6A916E0F-D31E-45AD-8807-98285FD8245E}">
      <dsp:nvSpPr>
        <dsp:cNvPr id="0" name=""/>
        <dsp:cNvSpPr/>
      </dsp:nvSpPr>
      <dsp:spPr>
        <a:xfrm>
          <a:off x="4402548" y="673285"/>
          <a:ext cx="4492891" cy="4492891"/>
        </a:xfrm>
        <a:prstGeom prst="blockArc">
          <a:avLst>
            <a:gd name="adj1" fmla="val 3240000"/>
            <a:gd name="adj2" fmla="val 7560000"/>
            <a:gd name="adj3" fmla="val 4640"/>
          </a:avLst>
        </a:prstGeom>
        <a:solidFill>
          <a:schemeClr val="accent2">
            <a:hueOff val="6474219"/>
            <a:satOff val="1001"/>
            <a:lumOff val="3922"/>
            <a:alphaOff val="0"/>
          </a:schemeClr>
        </a:solidFill>
        <a:ln>
          <a:noFill/>
        </a:ln>
        <a:effectLst/>
        <a:sp3d z="-110000">
          <a:bevelT w="40600" h="2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ECDCBE0F-CEE4-4690-94C2-2A955C6B1DA3}">
      <dsp:nvSpPr>
        <dsp:cNvPr id="0" name=""/>
        <dsp:cNvSpPr/>
      </dsp:nvSpPr>
      <dsp:spPr>
        <a:xfrm>
          <a:off x="4402548" y="673285"/>
          <a:ext cx="4492891" cy="4492891"/>
        </a:xfrm>
        <a:prstGeom prst="blockArc">
          <a:avLst>
            <a:gd name="adj1" fmla="val 20520000"/>
            <a:gd name="adj2" fmla="val 3240000"/>
            <a:gd name="adj3" fmla="val 4640"/>
          </a:avLst>
        </a:prstGeom>
        <a:solidFill>
          <a:schemeClr val="accent2">
            <a:hueOff val="3237109"/>
            <a:satOff val="500"/>
            <a:lumOff val="1961"/>
            <a:alphaOff val="0"/>
          </a:schemeClr>
        </a:solidFill>
        <a:ln>
          <a:noFill/>
        </a:ln>
        <a:effectLst/>
        <a:sp3d z="-110000">
          <a:bevelT w="40600" h="2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36BD8407-1130-46D5-8AAF-2D2347588DA4}">
      <dsp:nvSpPr>
        <dsp:cNvPr id="0" name=""/>
        <dsp:cNvSpPr/>
      </dsp:nvSpPr>
      <dsp:spPr>
        <a:xfrm>
          <a:off x="4402548" y="673285"/>
          <a:ext cx="4492891" cy="4492891"/>
        </a:xfrm>
        <a:prstGeom prst="blockArc">
          <a:avLst>
            <a:gd name="adj1" fmla="val 16200000"/>
            <a:gd name="adj2" fmla="val 20520000"/>
            <a:gd name="adj3" fmla="val 464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p3d z="-110000">
          <a:bevelT w="40600" h="2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8F0738E6-1C5D-4984-8D74-62CB1BA0FF00}">
      <dsp:nvSpPr>
        <dsp:cNvPr id="0" name=""/>
        <dsp:cNvSpPr/>
      </dsp:nvSpPr>
      <dsp:spPr>
        <a:xfrm>
          <a:off x="5222076" y="1885695"/>
          <a:ext cx="2853834" cy="206807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50600" prstMaterial="plastic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constraint</a:t>
          </a:r>
        </a:p>
      </dsp:txBody>
      <dsp:txXfrm>
        <a:off x="5640010" y="2188557"/>
        <a:ext cx="2017966" cy="1462346"/>
      </dsp:txXfrm>
    </dsp:sp>
    <dsp:sp modelId="{343C6986-6121-40A3-BAB1-9C4A0CA60102}">
      <dsp:nvSpPr>
        <dsp:cNvPr id="0" name=""/>
        <dsp:cNvSpPr/>
      </dsp:nvSpPr>
      <dsp:spPr>
        <a:xfrm>
          <a:off x="5925169" y="1575"/>
          <a:ext cx="1447649" cy="1447649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i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Primary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i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key</a:t>
          </a:r>
        </a:p>
      </dsp:txBody>
      <dsp:txXfrm>
        <a:off x="6137172" y="213578"/>
        <a:ext cx="1023643" cy="1023643"/>
      </dsp:txXfrm>
    </dsp:sp>
    <dsp:sp modelId="{6A744F9F-6E42-4F35-BA4A-D716FE9A9789}">
      <dsp:nvSpPr>
        <dsp:cNvPr id="0" name=""/>
        <dsp:cNvSpPr/>
      </dsp:nvSpPr>
      <dsp:spPr>
        <a:xfrm>
          <a:off x="8012101" y="1517820"/>
          <a:ext cx="1447649" cy="1447649"/>
        </a:xfrm>
        <a:prstGeom prst="ellipse">
          <a:avLst/>
        </a:prstGeom>
        <a:solidFill>
          <a:schemeClr val="accent2">
            <a:hueOff val="3237109"/>
            <a:satOff val="500"/>
            <a:lumOff val="1961"/>
            <a:alphaOff val="0"/>
          </a:schemeClr>
        </a:solidFill>
        <a:ln>
          <a:noFill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>
              <a:latin typeface="Times New Roman" panose="02020603050405020304" pitchFamily="18" charset="0"/>
              <a:cs typeface="Times New Roman" panose="02020603050405020304" pitchFamily="18" charset="0"/>
            </a:rPr>
            <a:t>Foreign 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>
              <a:latin typeface="Times New Roman" panose="02020603050405020304" pitchFamily="18" charset="0"/>
              <a:cs typeface="Times New Roman" panose="02020603050405020304" pitchFamily="18" charset="0"/>
            </a:rPr>
            <a:t>key</a:t>
          </a:r>
          <a:endParaRPr lang="en-US" sz="2000" b="1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8224104" y="1729823"/>
        <a:ext cx="1023643" cy="1023643"/>
      </dsp:txXfrm>
    </dsp:sp>
    <dsp:sp modelId="{4D757521-0906-41DD-B7A3-2B6F19E939FE}">
      <dsp:nvSpPr>
        <dsp:cNvPr id="0" name=""/>
        <dsp:cNvSpPr/>
      </dsp:nvSpPr>
      <dsp:spPr>
        <a:xfrm>
          <a:off x="7214964" y="3971156"/>
          <a:ext cx="1447649" cy="1447649"/>
        </a:xfrm>
        <a:prstGeom prst="ellipse">
          <a:avLst/>
        </a:prstGeom>
        <a:solidFill>
          <a:schemeClr val="accent2">
            <a:hueOff val="6474219"/>
            <a:satOff val="1001"/>
            <a:lumOff val="3922"/>
            <a:alphaOff val="0"/>
          </a:schemeClr>
        </a:solidFill>
        <a:ln>
          <a:noFill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i="1" kern="1200">
              <a:latin typeface="Times New Roman" panose="02020603050405020304" pitchFamily="18" charset="0"/>
              <a:cs typeface="Times New Roman" panose="02020603050405020304" pitchFamily="18" charset="0"/>
            </a:rPr>
            <a:t>check</a:t>
          </a:r>
          <a:endParaRPr lang="en-US" sz="2000" b="1" i="1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7426967" y="4183159"/>
        <a:ext cx="1023643" cy="1023643"/>
      </dsp:txXfrm>
    </dsp:sp>
    <dsp:sp modelId="{3CB87EF0-9055-48E1-9FCB-27F78C938C81}">
      <dsp:nvSpPr>
        <dsp:cNvPr id="0" name=""/>
        <dsp:cNvSpPr/>
      </dsp:nvSpPr>
      <dsp:spPr>
        <a:xfrm>
          <a:off x="4635374" y="3971156"/>
          <a:ext cx="1447649" cy="1447649"/>
        </a:xfrm>
        <a:prstGeom prst="ellipse">
          <a:avLst/>
        </a:prstGeom>
        <a:solidFill>
          <a:schemeClr val="accent2">
            <a:hueOff val="9711328"/>
            <a:satOff val="1501"/>
            <a:lumOff val="5883"/>
            <a:alphaOff val="0"/>
          </a:schemeClr>
        </a:solidFill>
        <a:ln>
          <a:noFill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i="1" kern="1200">
              <a:latin typeface="Times New Roman" panose="02020603050405020304" pitchFamily="18" charset="0"/>
              <a:cs typeface="Times New Roman" panose="02020603050405020304" pitchFamily="18" charset="0"/>
            </a:rPr>
            <a:t>unique</a:t>
          </a:r>
          <a:endParaRPr lang="en-US" sz="2000" b="1" i="1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4847377" y="4183159"/>
        <a:ext cx="1023643" cy="1023643"/>
      </dsp:txXfrm>
    </dsp:sp>
    <dsp:sp modelId="{E61E334C-8C41-4E1A-BB57-9A96F2FFEEB5}">
      <dsp:nvSpPr>
        <dsp:cNvPr id="0" name=""/>
        <dsp:cNvSpPr/>
      </dsp:nvSpPr>
      <dsp:spPr>
        <a:xfrm>
          <a:off x="3838236" y="1517820"/>
          <a:ext cx="1447649" cy="1447649"/>
        </a:xfrm>
        <a:prstGeom prst="ellipse">
          <a:avLst/>
        </a:prstGeom>
        <a:solidFill>
          <a:schemeClr val="accent2">
            <a:hueOff val="12948438"/>
            <a:satOff val="2002"/>
            <a:lumOff val="7844"/>
            <a:alphaOff val="0"/>
          </a:schemeClr>
        </a:solidFill>
        <a:ln>
          <a:noFill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i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Not null</a:t>
          </a:r>
        </a:p>
      </dsp:txBody>
      <dsp:txXfrm>
        <a:off x="4050239" y="1729823"/>
        <a:ext cx="1023643" cy="102364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D7660E-0959-4570-BBE0-F8F27FA65206}">
      <dsp:nvSpPr>
        <dsp:cNvPr id="0" name=""/>
        <dsp:cNvSpPr/>
      </dsp:nvSpPr>
      <dsp:spPr>
        <a:xfrm>
          <a:off x="0" y="0"/>
          <a:ext cx="805252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E30A31-9A17-4269-BDC2-E9E06368B174}">
      <dsp:nvSpPr>
        <dsp:cNvPr id="0" name=""/>
        <dsp:cNvSpPr/>
      </dsp:nvSpPr>
      <dsp:spPr>
        <a:xfrm>
          <a:off x="0" y="0"/>
          <a:ext cx="1610505" cy="32645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800" b="1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800" b="1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800" b="1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800" b="1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az-Latn-AZ" sz="1800" b="1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Select</a:t>
          </a:r>
          <a:r>
            <a:rPr lang="en-GB" sz="18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* from where </a:t>
          </a:r>
          <a:endParaRPr lang="en-US" sz="1800" b="1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0" y="0"/>
        <a:ext cx="1610505" cy="3264504"/>
      </dsp:txXfrm>
    </dsp:sp>
    <dsp:sp modelId="{B601864F-A4F2-4C17-BE53-BC2CA945A270}">
      <dsp:nvSpPr>
        <dsp:cNvPr id="0" name=""/>
        <dsp:cNvSpPr/>
      </dsp:nvSpPr>
      <dsp:spPr>
        <a:xfrm>
          <a:off x="1731293" y="30764"/>
          <a:ext cx="6321232" cy="615282"/>
        </a:xfrm>
        <a:prstGeom prst="rect">
          <a:avLst/>
        </a:prstGeom>
        <a:solidFill>
          <a:schemeClr val="tx2">
            <a:lumMod val="20000"/>
            <a:lumOff val="8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az-Latn-AZ" sz="1800" b="1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In</a:t>
          </a:r>
          <a:r>
            <a:rPr lang="en-GB" sz="18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, and ,or</a:t>
          </a:r>
          <a:endParaRPr lang="en-US" sz="1800" b="1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731293" y="30764"/>
        <a:ext cx="6321232" cy="615282"/>
      </dsp:txXfrm>
    </dsp:sp>
    <dsp:sp modelId="{161C1238-FD78-4BA5-AF9E-78A3E59070D7}">
      <dsp:nvSpPr>
        <dsp:cNvPr id="0" name=""/>
        <dsp:cNvSpPr/>
      </dsp:nvSpPr>
      <dsp:spPr>
        <a:xfrm>
          <a:off x="1610505" y="646046"/>
          <a:ext cx="644202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0B8E6BF-7B97-4DC2-973B-7B97377BD2A9}">
      <dsp:nvSpPr>
        <dsp:cNvPr id="0" name=""/>
        <dsp:cNvSpPr/>
      </dsp:nvSpPr>
      <dsp:spPr>
        <a:xfrm>
          <a:off x="1731293" y="676810"/>
          <a:ext cx="6321232" cy="615282"/>
        </a:xfrm>
        <a:prstGeom prst="rect">
          <a:avLst/>
        </a:prstGeom>
        <a:solidFill>
          <a:schemeClr val="accent1"/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az-Latn-AZ" sz="1800" b="1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İs</a:t>
          </a:r>
          <a:r>
            <a:rPr lang="az-Latn-AZ" sz="18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az-Latn-AZ" sz="1800" b="1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null</a:t>
          </a:r>
          <a:r>
            <a:rPr lang="az-Latn-AZ" sz="18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(not </a:t>
          </a:r>
          <a:r>
            <a:rPr lang="az-Latn-AZ" sz="1800" b="1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null</a:t>
          </a:r>
          <a:r>
            <a:rPr lang="az-Latn-AZ" sz="18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)</a:t>
          </a:r>
          <a:endParaRPr lang="en-US" sz="1800" b="1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731293" y="676810"/>
        <a:ext cx="6321232" cy="615282"/>
      </dsp:txXfrm>
    </dsp:sp>
    <dsp:sp modelId="{75FEC5F0-D702-4B51-B299-15B6B9845317}">
      <dsp:nvSpPr>
        <dsp:cNvPr id="0" name=""/>
        <dsp:cNvSpPr/>
      </dsp:nvSpPr>
      <dsp:spPr>
        <a:xfrm>
          <a:off x="1610505" y="1292093"/>
          <a:ext cx="644202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A06DEC1-89E5-40D5-8222-4237C4DAF0C8}">
      <dsp:nvSpPr>
        <dsp:cNvPr id="0" name=""/>
        <dsp:cNvSpPr/>
      </dsp:nvSpPr>
      <dsp:spPr>
        <a:xfrm>
          <a:off x="1731293" y="1322857"/>
          <a:ext cx="6321232" cy="615282"/>
        </a:xfrm>
        <a:prstGeom prst="rect">
          <a:avLst/>
        </a:prstGeom>
        <a:solidFill>
          <a:schemeClr val="accent4">
            <a:lumMod val="20000"/>
            <a:lumOff val="8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az-Latn-AZ" sz="1800" b="1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Bet</a:t>
          </a:r>
          <a:r>
            <a:rPr lang="en-GB" sz="18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ween and</a:t>
          </a:r>
          <a:endParaRPr lang="en-US" sz="1800" b="1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731293" y="1322857"/>
        <a:ext cx="6321232" cy="615282"/>
      </dsp:txXfrm>
    </dsp:sp>
    <dsp:sp modelId="{22DFCFD5-0489-4C7F-86EA-57F9DDD1E54C}">
      <dsp:nvSpPr>
        <dsp:cNvPr id="0" name=""/>
        <dsp:cNvSpPr/>
      </dsp:nvSpPr>
      <dsp:spPr>
        <a:xfrm>
          <a:off x="1610505" y="1938139"/>
          <a:ext cx="644202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A5AB8EF-BBDC-4B83-AFA0-42DB4031971E}">
      <dsp:nvSpPr>
        <dsp:cNvPr id="0" name=""/>
        <dsp:cNvSpPr/>
      </dsp:nvSpPr>
      <dsp:spPr>
        <a:xfrm>
          <a:off x="1731293" y="1968903"/>
          <a:ext cx="6321232" cy="615282"/>
        </a:xfrm>
        <a:prstGeom prst="rect">
          <a:avLst/>
        </a:prstGeom>
        <a:solidFill>
          <a:schemeClr val="accent6">
            <a:lumMod val="20000"/>
            <a:lumOff val="8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1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Like,not</a:t>
          </a:r>
          <a:r>
            <a:rPr lang="en-GB" sz="18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like</a:t>
          </a:r>
          <a:endParaRPr lang="en-US" sz="1800" b="1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731293" y="1968903"/>
        <a:ext cx="6321232" cy="615282"/>
      </dsp:txXfrm>
    </dsp:sp>
    <dsp:sp modelId="{C876515E-EB1B-4294-9A26-9FF5F13C8181}">
      <dsp:nvSpPr>
        <dsp:cNvPr id="0" name=""/>
        <dsp:cNvSpPr/>
      </dsp:nvSpPr>
      <dsp:spPr>
        <a:xfrm>
          <a:off x="1610505" y="2584186"/>
          <a:ext cx="644202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3BF1F8-CDDF-4F50-B1D9-F0B9779BC1D7}">
      <dsp:nvSpPr>
        <dsp:cNvPr id="0" name=""/>
        <dsp:cNvSpPr/>
      </dsp:nvSpPr>
      <dsp:spPr>
        <a:xfrm>
          <a:off x="1731293" y="2614950"/>
          <a:ext cx="6321232" cy="615282"/>
        </a:xfrm>
        <a:prstGeom prst="rect">
          <a:avLst/>
        </a:prstGeom>
        <a:solidFill>
          <a:srgbClr val="CCFFCC"/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&lt;,&gt;,=,&lt;&gt;,  </a:t>
          </a:r>
          <a:endParaRPr lang="en-US" sz="2400" b="1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731293" y="2614950"/>
        <a:ext cx="6321232" cy="615282"/>
      </dsp:txXfrm>
    </dsp:sp>
    <dsp:sp modelId="{FC7A8DEF-67D5-4AF2-9B5E-7CD72CD133A4}">
      <dsp:nvSpPr>
        <dsp:cNvPr id="0" name=""/>
        <dsp:cNvSpPr/>
      </dsp:nvSpPr>
      <dsp:spPr>
        <a:xfrm>
          <a:off x="1610505" y="3230233"/>
          <a:ext cx="644202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A51F3CB-7C8A-408F-8232-0E651DD9A4DE}">
      <dsp:nvSpPr>
        <dsp:cNvPr id="0" name=""/>
        <dsp:cNvSpPr/>
      </dsp:nvSpPr>
      <dsp:spPr>
        <a:xfrm>
          <a:off x="0" y="0"/>
          <a:ext cx="11018064" cy="2438400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6073405-7466-4627-942D-4F5F6A722DF2}">
      <dsp:nvSpPr>
        <dsp:cNvPr id="0" name=""/>
        <dsp:cNvSpPr/>
      </dsp:nvSpPr>
      <dsp:spPr>
        <a:xfrm>
          <a:off x="353845" y="325120"/>
          <a:ext cx="3189949" cy="1788160"/>
        </a:xfrm>
        <a:prstGeom prst="roundRect">
          <a:avLst>
            <a:gd name="adj" fmla="val 10000"/>
          </a:avLst>
        </a:prstGeom>
        <a:solidFill>
          <a:schemeClr val="accent2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A322936-D89B-42D4-BFE9-698F642F59EB}">
      <dsp:nvSpPr>
        <dsp:cNvPr id="0" name=""/>
        <dsp:cNvSpPr/>
      </dsp:nvSpPr>
      <dsp:spPr>
        <a:xfrm rot="10800000">
          <a:off x="330541" y="2438400"/>
          <a:ext cx="3236556" cy="2980266"/>
        </a:xfrm>
        <a:prstGeom prst="round2SameRect">
          <a:avLst>
            <a:gd name="adj1" fmla="val 10500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upper(),lower(),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initcap</a:t>
          </a:r>
          <a:r>
            <a:rPr lang="en-US" sz="2400" b="1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(),left(),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right(),</a:t>
          </a:r>
          <a:r>
            <a:rPr lang="en-US" sz="2400" b="1" kern="1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len</a:t>
          </a:r>
          <a:r>
            <a:rPr lang="en-US" sz="2400" b="1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(),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abs(),mod()</a:t>
          </a:r>
          <a:r>
            <a:rPr lang="az-Latn-AZ" sz="2400" b="1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,</a:t>
          </a:r>
          <a:r>
            <a:rPr lang="az-Latn-AZ" sz="2400" b="1" kern="1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substr</a:t>
          </a:r>
          <a:r>
            <a:rPr lang="az-Latn-AZ" sz="2400" b="1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(),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az-Latn-AZ" sz="2400" b="1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Round()</a:t>
          </a:r>
          <a:endParaRPr lang="en-US" sz="2400" b="1" kern="1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10800000">
        <a:off x="422194" y="2438400"/>
        <a:ext cx="3053250" cy="2888613"/>
      </dsp:txXfrm>
    </dsp:sp>
    <dsp:sp modelId="{246478EF-92EA-4274-A696-0CEF99132531}">
      <dsp:nvSpPr>
        <dsp:cNvPr id="0" name=""/>
        <dsp:cNvSpPr/>
      </dsp:nvSpPr>
      <dsp:spPr>
        <a:xfrm>
          <a:off x="3890753" y="325120"/>
          <a:ext cx="3236556" cy="1788160"/>
        </a:xfrm>
        <a:prstGeom prst="roundRect">
          <a:avLst>
            <a:gd name="adj" fmla="val 10000"/>
          </a:avLst>
        </a:prstGeom>
        <a:solidFill>
          <a:schemeClr val="accent2">
            <a:tint val="50000"/>
            <a:hueOff val="6530059"/>
            <a:satOff val="1982"/>
            <a:lumOff val="142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B348E14-502E-4EA9-96DB-C74EC1C9FF9F}">
      <dsp:nvSpPr>
        <dsp:cNvPr id="0" name=""/>
        <dsp:cNvSpPr/>
      </dsp:nvSpPr>
      <dsp:spPr>
        <a:xfrm rot="10800000">
          <a:off x="3890753" y="2438400"/>
          <a:ext cx="3236556" cy="2980266"/>
        </a:xfrm>
        <a:prstGeom prst="round2SameRect">
          <a:avLst>
            <a:gd name="adj1" fmla="val 10500"/>
            <a:gd name="adj2" fmla="val 0"/>
          </a:avLst>
        </a:prstGeom>
        <a:solidFill>
          <a:schemeClr val="accent2">
            <a:hueOff val="6474219"/>
            <a:satOff val="1001"/>
            <a:lumOff val="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sum,</a:t>
          </a:r>
          <a:endParaRPr lang="az-Latn-AZ" sz="2400" b="1" kern="1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avg</a:t>
          </a:r>
          <a:r>
            <a:rPr lang="en-US" sz="2400" b="1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(),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count().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min(),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max() </a:t>
          </a:r>
        </a:p>
      </dsp:txBody>
      <dsp:txXfrm rot="10800000">
        <a:off x="3982406" y="2438400"/>
        <a:ext cx="3053250" cy="2888613"/>
      </dsp:txXfrm>
    </dsp:sp>
    <dsp:sp modelId="{66BE9262-E7A8-4CA7-8CC4-E632648E585A}">
      <dsp:nvSpPr>
        <dsp:cNvPr id="0" name=""/>
        <dsp:cNvSpPr/>
      </dsp:nvSpPr>
      <dsp:spPr>
        <a:xfrm>
          <a:off x="7450965" y="325120"/>
          <a:ext cx="3236556" cy="1788160"/>
        </a:xfrm>
        <a:prstGeom prst="roundRect">
          <a:avLst>
            <a:gd name="adj" fmla="val 10000"/>
          </a:avLst>
        </a:prstGeom>
        <a:solidFill>
          <a:schemeClr val="accent2">
            <a:tint val="50000"/>
            <a:hueOff val="13060118"/>
            <a:satOff val="3963"/>
            <a:lumOff val="285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C972E0-505C-4614-AD8D-B6EB81F0B32E}">
      <dsp:nvSpPr>
        <dsp:cNvPr id="0" name=""/>
        <dsp:cNvSpPr/>
      </dsp:nvSpPr>
      <dsp:spPr>
        <a:xfrm rot="10800000">
          <a:off x="7450965" y="2438400"/>
          <a:ext cx="3236556" cy="2980266"/>
        </a:xfrm>
        <a:prstGeom prst="round2SameRect">
          <a:avLst>
            <a:gd name="adj1" fmla="val 10500"/>
            <a:gd name="adj2" fmla="val 0"/>
          </a:avLst>
        </a:prstGeom>
        <a:solidFill>
          <a:schemeClr val="accent2">
            <a:hueOff val="12948438"/>
            <a:satOff val="2002"/>
            <a:lumOff val="784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rank(),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dense_rank</a:t>
          </a:r>
          <a:r>
            <a:rPr lang="en-US" sz="2400" b="1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()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row_number</a:t>
          </a:r>
          <a:r>
            <a:rPr lang="en-US" sz="2400" b="1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(),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nth_value</a:t>
          </a:r>
          <a:r>
            <a:rPr lang="en-US" sz="2400" b="1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(),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lag(),lead()</a:t>
          </a:r>
          <a:r>
            <a:rPr lang="az-Latn-AZ" sz="2400" b="1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,</a:t>
          </a:r>
          <a:r>
            <a:rPr lang="az-Latn-AZ" sz="2400" b="1" kern="1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first_value</a:t>
          </a:r>
          <a:r>
            <a:rPr lang="az-Latn-AZ" sz="2400" b="1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(),</a:t>
          </a:r>
          <a:r>
            <a:rPr lang="az-Latn-AZ" sz="2400" b="1" kern="1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last_value</a:t>
          </a:r>
          <a:r>
            <a:rPr lang="az-Latn-AZ" sz="2400" b="1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()</a:t>
          </a:r>
          <a:endParaRPr lang="en-US" sz="2400" b="1" kern="1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10800000">
        <a:off x="7542618" y="2438400"/>
        <a:ext cx="3053250" cy="288861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AF8F99-69A1-40D0-9D2C-D938CC5D272A}">
      <dsp:nvSpPr>
        <dsp:cNvPr id="0" name=""/>
        <dsp:cNvSpPr/>
      </dsp:nvSpPr>
      <dsp:spPr>
        <a:xfrm>
          <a:off x="5429271" y="1679635"/>
          <a:ext cx="4162233" cy="45627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9044"/>
              </a:lnTo>
              <a:lnTo>
                <a:pt x="4162233" y="229044"/>
              </a:lnTo>
              <a:lnTo>
                <a:pt x="4162233" y="456270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11D3ED4-6194-44E5-BA36-C941FD0102AD}">
      <dsp:nvSpPr>
        <dsp:cNvPr id="0" name=""/>
        <dsp:cNvSpPr/>
      </dsp:nvSpPr>
      <dsp:spPr>
        <a:xfrm>
          <a:off x="5453283" y="3570477"/>
          <a:ext cx="2526609" cy="54764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20414"/>
              </a:lnTo>
              <a:lnTo>
                <a:pt x="2526609" y="320414"/>
              </a:lnTo>
              <a:lnTo>
                <a:pt x="2526609" y="547640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5CCFAFF-A839-48D2-ABE4-CC7BDFF65048}">
      <dsp:nvSpPr>
        <dsp:cNvPr id="0" name=""/>
        <dsp:cNvSpPr/>
      </dsp:nvSpPr>
      <dsp:spPr>
        <a:xfrm>
          <a:off x="5407563" y="3570477"/>
          <a:ext cx="91440" cy="54764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20414"/>
              </a:lnTo>
              <a:lnTo>
                <a:pt x="50271" y="320414"/>
              </a:lnTo>
              <a:lnTo>
                <a:pt x="50271" y="547640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5D79D4F-FA63-41AB-ACBE-A0B8747ECC00}">
      <dsp:nvSpPr>
        <dsp:cNvPr id="0" name=""/>
        <dsp:cNvSpPr/>
      </dsp:nvSpPr>
      <dsp:spPr>
        <a:xfrm>
          <a:off x="2977964" y="3570477"/>
          <a:ext cx="2475318" cy="547640"/>
        </a:xfrm>
        <a:custGeom>
          <a:avLst/>
          <a:gdLst/>
          <a:ahLst/>
          <a:cxnLst/>
          <a:rect l="0" t="0" r="0" b="0"/>
          <a:pathLst>
            <a:path>
              <a:moveTo>
                <a:pt x="2475318" y="0"/>
              </a:moveTo>
              <a:lnTo>
                <a:pt x="2475318" y="320414"/>
              </a:lnTo>
              <a:lnTo>
                <a:pt x="0" y="320414"/>
              </a:lnTo>
              <a:lnTo>
                <a:pt x="0" y="547640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C53BD98-55BA-4127-A9B5-2C58C0BBF8A2}">
      <dsp:nvSpPr>
        <dsp:cNvPr id="0" name=""/>
        <dsp:cNvSpPr/>
      </dsp:nvSpPr>
      <dsp:spPr>
        <a:xfrm>
          <a:off x="5383551" y="1679635"/>
          <a:ext cx="91440" cy="436594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09368"/>
              </a:lnTo>
              <a:lnTo>
                <a:pt x="69731" y="209368"/>
              </a:lnTo>
              <a:lnTo>
                <a:pt x="69731" y="436594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A02CD04-B069-4973-9C2E-3D377698A055}">
      <dsp:nvSpPr>
        <dsp:cNvPr id="0" name=""/>
        <dsp:cNvSpPr/>
      </dsp:nvSpPr>
      <dsp:spPr>
        <a:xfrm>
          <a:off x="727123" y="1679635"/>
          <a:ext cx="4702147" cy="458088"/>
        </a:xfrm>
        <a:custGeom>
          <a:avLst/>
          <a:gdLst/>
          <a:ahLst/>
          <a:cxnLst/>
          <a:rect l="0" t="0" r="0" b="0"/>
          <a:pathLst>
            <a:path>
              <a:moveTo>
                <a:pt x="4702147" y="0"/>
              </a:moveTo>
              <a:lnTo>
                <a:pt x="4702147" y="230861"/>
              </a:lnTo>
              <a:lnTo>
                <a:pt x="0" y="230861"/>
              </a:lnTo>
              <a:lnTo>
                <a:pt x="0" y="458088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46BD1AE-AB5F-4861-9415-9374BABD91E8}">
      <dsp:nvSpPr>
        <dsp:cNvPr id="0" name=""/>
        <dsp:cNvSpPr/>
      </dsp:nvSpPr>
      <dsp:spPr>
        <a:xfrm>
          <a:off x="4030300" y="387842"/>
          <a:ext cx="2797943" cy="1291793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0E95613-6F11-4319-B8B2-441E66E7E05F}">
      <dsp:nvSpPr>
        <dsp:cNvPr id="0" name=""/>
        <dsp:cNvSpPr/>
      </dsp:nvSpPr>
      <dsp:spPr>
        <a:xfrm flipH="1">
          <a:off x="4498978" y="799648"/>
          <a:ext cx="1726053" cy="489063"/>
        </a:xfrm>
        <a:prstGeom prst="rect">
          <a:avLst/>
        </a:prstGeom>
        <a:solidFill>
          <a:schemeClr val="accent1"/>
        </a:solidFill>
        <a:ln>
          <a:solidFill>
            <a:schemeClr val="accent1"/>
          </a:solidFill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b="1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join</a:t>
          </a:r>
        </a:p>
      </dsp:txBody>
      <dsp:txXfrm>
        <a:off x="4498978" y="799648"/>
        <a:ext cx="1726053" cy="489063"/>
      </dsp:txXfrm>
    </dsp:sp>
    <dsp:sp modelId="{58C5D5FB-0B7F-4366-BD0A-BE3B784C85CA}">
      <dsp:nvSpPr>
        <dsp:cNvPr id="0" name=""/>
        <dsp:cNvSpPr/>
      </dsp:nvSpPr>
      <dsp:spPr>
        <a:xfrm>
          <a:off x="0" y="2137723"/>
          <a:ext cx="1454247" cy="1454247"/>
        </a:xfrm>
        <a:prstGeom prst="ellips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158F5C6-91C0-4350-8FA7-686543646DBF}">
      <dsp:nvSpPr>
        <dsp:cNvPr id="0" name=""/>
        <dsp:cNvSpPr/>
      </dsp:nvSpPr>
      <dsp:spPr>
        <a:xfrm>
          <a:off x="0" y="2246355"/>
          <a:ext cx="2181371" cy="14542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8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0" y="2246355"/>
        <a:ext cx="2181371" cy="1454247"/>
      </dsp:txXfrm>
    </dsp:sp>
    <dsp:sp modelId="{B76C6740-4EC1-491D-8C0B-F205BC94966D}">
      <dsp:nvSpPr>
        <dsp:cNvPr id="0" name=""/>
        <dsp:cNvSpPr/>
      </dsp:nvSpPr>
      <dsp:spPr>
        <a:xfrm>
          <a:off x="4726159" y="2116229"/>
          <a:ext cx="1454247" cy="1454247"/>
        </a:xfrm>
        <a:prstGeom prst="ellips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4EACEB3-599E-44CC-B1F3-974DF75BD115}">
      <dsp:nvSpPr>
        <dsp:cNvPr id="0" name=""/>
        <dsp:cNvSpPr/>
      </dsp:nvSpPr>
      <dsp:spPr>
        <a:xfrm>
          <a:off x="5453428" y="2134088"/>
          <a:ext cx="2181371" cy="14542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0" tIns="228600" rIns="228600" bIns="228600" numCol="1" spcCol="1270" anchor="ctr" anchorCtr="0">
          <a:noAutofit/>
        </a:bodyPr>
        <a:lstStyle/>
        <a:p>
          <a:pPr marL="0" lvl="0" indent="0" algn="l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0" kern="1200" dirty="0"/>
        </a:p>
      </dsp:txBody>
      <dsp:txXfrm>
        <a:off x="5453428" y="2134088"/>
        <a:ext cx="2181371" cy="1454247"/>
      </dsp:txXfrm>
    </dsp:sp>
    <dsp:sp modelId="{44F98526-47B1-47A1-80B3-A41943CC9536}">
      <dsp:nvSpPr>
        <dsp:cNvPr id="0" name=""/>
        <dsp:cNvSpPr/>
      </dsp:nvSpPr>
      <dsp:spPr>
        <a:xfrm>
          <a:off x="2250840" y="4118118"/>
          <a:ext cx="1454247" cy="1454247"/>
        </a:xfrm>
        <a:prstGeom prst="ellips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627075E-4B08-4381-A3DA-C24266E924E8}">
      <dsp:nvSpPr>
        <dsp:cNvPr id="0" name=""/>
        <dsp:cNvSpPr/>
      </dsp:nvSpPr>
      <dsp:spPr>
        <a:xfrm>
          <a:off x="1454247" y="4046423"/>
          <a:ext cx="2181371" cy="14542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0" tIns="228600" rIns="228600" bIns="228600" numCol="1" spcCol="1270" anchor="ctr" anchorCtr="0">
          <a:noAutofit/>
        </a:bodyPr>
        <a:lstStyle/>
        <a:p>
          <a:pPr marL="0" lvl="0" indent="0" algn="l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0" kern="1200" dirty="0"/>
            <a:t> </a:t>
          </a:r>
        </a:p>
      </dsp:txBody>
      <dsp:txXfrm>
        <a:off x="1454247" y="4046423"/>
        <a:ext cx="2181371" cy="1454247"/>
      </dsp:txXfrm>
    </dsp:sp>
    <dsp:sp modelId="{35099D74-2DCE-4328-B0EF-32EB07B9847A}">
      <dsp:nvSpPr>
        <dsp:cNvPr id="0" name=""/>
        <dsp:cNvSpPr/>
      </dsp:nvSpPr>
      <dsp:spPr>
        <a:xfrm>
          <a:off x="4730711" y="4118118"/>
          <a:ext cx="1454247" cy="1454247"/>
        </a:xfrm>
        <a:prstGeom prst="ellips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CB3DC94-5E1A-4F4D-A123-DC68CA0D92D6}">
      <dsp:nvSpPr>
        <dsp:cNvPr id="0" name=""/>
        <dsp:cNvSpPr/>
      </dsp:nvSpPr>
      <dsp:spPr>
        <a:xfrm>
          <a:off x="5453428" y="4046423"/>
          <a:ext cx="2181371" cy="14542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0" tIns="228600" rIns="228600" bIns="228600" numCol="1" spcCol="1270" anchor="ctr" anchorCtr="0">
          <a:noAutofit/>
        </a:bodyPr>
        <a:lstStyle/>
        <a:p>
          <a:pPr marL="0" lvl="0" indent="0" algn="l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0" kern="1200" dirty="0"/>
        </a:p>
      </dsp:txBody>
      <dsp:txXfrm>
        <a:off x="5453428" y="4046423"/>
        <a:ext cx="2181371" cy="1454247"/>
      </dsp:txXfrm>
    </dsp:sp>
    <dsp:sp modelId="{B891AEF0-DFD9-4A5C-9FDD-866B412B64F8}">
      <dsp:nvSpPr>
        <dsp:cNvPr id="0" name=""/>
        <dsp:cNvSpPr/>
      </dsp:nvSpPr>
      <dsp:spPr>
        <a:xfrm>
          <a:off x="7252769" y="4118118"/>
          <a:ext cx="1454247" cy="1454247"/>
        </a:xfrm>
        <a:prstGeom prst="ellips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BBE368C-B06A-4A03-86A7-E86B3BB63977}">
      <dsp:nvSpPr>
        <dsp:cNvPr id="0" name=""/>
        <dsp:cNvSpPr/>
      </dsp:nvSpPr>
      <dsp:spPr>
        <a:xfrm>
          <a:off x="9452609" y="4046423"/>
          <a:ext cx="2181371" cy="14542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0" tIns="228600" rIns="228600" bIns="228600" numCol="1" spcCol="1270" anchor="ctr" anchorCtr="0">
          <a:noAutofit/>
        </a:bodyPr>
        <a:lstStyle/>
        <a:p>
          <a:pPr marL="0" lvl="0" indent="0" algn="l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0" kern="1200" dirty="0"/>
            <a:t> </a:t>
          </a:r>
        </a:p>
      </dsp:txBody>
      <dsp:txXfrm>
        <a:off x="9452609" y="4046423"/>
        <a:ext cx="2181371" cy="1454247"/>
      </dsp:txXfrm>
    </dsp:sp>
    <dsp:sp modelId="{BD001795-481B-4940-95CE-1DB47BE66C46}">
      <dsp:nvSpPr>
        <dsp:cNvPr id="0" name=""/>
        <dsp:cNvSpPr/>
      </dsp:nvSpPr>
      <dsp:spPr>
        <a:xfrm>
          <a:off x="8864380" y="2135905"/>
          <a:ext cx="1454247" cy="1454247"/>
        </a:xfrm>
        <a:prstGeom prst="ellips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11AC809-3227-4714-BB17-6F491BD2E2F8}">
      <dsp:nvSpPr>
        <dsp:cNvPr id="0" name=""/>
        <dsp:cNvSpPr/>
      </dsp:nvSpPr>
      <dsp:spPr>
        <a:xfrm>
          <a:off x="9452609" y="2134088"/>
          <a:ext cx="2181371" cy="14542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0" tIns="228600" rIns="228600" bIns="228600" numCol="1" spcCol="1270" anchor="ctr" anchorCtr="0">
          <a:noAutofit/>
        </a:bodyPr>
        <a:lstStyle/>
        <a:p>
          <a:pPr marL="0" lvl="0" indent="0" algn="l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0" kern="1200" dirty="0"/>
            <a:t> </a:t>
          </a:r>
        </a:p>
      </dsp:txBody>
      <dsp:txXfrm>
        <a:off x="9452609" y="2134088"/>
        <a:ext cx="2181371" cy="1454247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6423448-C415-4F63-9F64-565E84712BDB}">
      <dsp:nvSpPr>
        <dsp:cNvPr id="0" name=""/>
        <dsp:cNvSpPr/>
      </dsp:nvSpPr>
      <dsp:spPr>
        <a:xfrm>
          <a:off x="935207" y="0"/>
          <a:ext cx="5418667" cy="5418667"/>
        </a:xfrm>
        <a:prstGeom prst="triangl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3DC9B6-9C26-4669-981E-EE7343206554}">
      <dsp:nvSpPr>
        <dsp:cNvPr id="0" name=""/>
        <dsp:cNvSpPr/>
      </dsp:nvSpPr>
      <dsp:spPr>
        <a:xfrm>
          <a:off x="3657599" y="542395"/>
          <a:ext cx="3522133" cy="963083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Union</a:t>
          </a:r>
        </a:p>
      </dsp:txBody>
      <dsp:txXfrm>
        <a:off x="3704613" y="589409"/>
        <a:ext cx="3428105" cy="869055"/>
      </dsp:txXfrm>
    </dsp:sp>
    <dsp:sp modelId="{987EB3B7-F7CF-4CB8-ABA4-5831A2A92A77}">
      <dsp:nvSpPr>
        <dsp:cNvPr id="0" name=""/>
        <dsp:cNvSpPr/>
      </dsp:nvSpPr>
      <dsp:spPr>
        <a:xfrm>
          <a:off x="3657599" y="1625864"/>
          <a:ext cx="3522133" cy="963083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Union all</a:t>
          </a:r>
        </a:p>
      </dsp:txBody>
      <dsp:txXfrm>
        <a:off x="3704613" y="1672878"/>
        <a:ext cx="3428105" cy="869055"/>
      </dsp:txXfrm>
    </dsp:sp>
    <dsp:sp modelId="{53521F4C-5253-4FED-9B06-E65290244933}">
      <dsp:nvSpPr>
        <dsp:cNvPr id="0" name=""/>
        <dsp:cNvSpPr/>
      </dsp:nvSpPr>
      <dsp:spPr>
        <a:xfrm>
          <a:off x="3657599" y="2709333"/>
          <a:ext cx="3522133" cy="963083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Minus</a:t>
          </a:r>
        </a:p>
      </dsp:txBody>
      <dsp:txXfrm>
        <a:off x="3704613" y="2756347"/>
        <a:ext cx="3428105" cy="869055"/>
      </dsp:txXfrm>
    </dsp:sp>
    <dsp:sp modelId="{9423E2DC-2B4E-4552-B771-B65508E64FCC}">
      <dsp:nvSpPr>
        <dsp:cNvPr id="0" name=""/>
        <dsp:cNvSpPr/>
      </dsp:nvSpPr>
      <dsp:spPr>
        <a:xfrm>
          <a:off x="3657599" y="3792802"/>
          <a:ext cx="3522133" cy="963083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Intersect</a:t>
          </a:r>
        </a:p>
      </dsp:txBody>
      <dsp:txXfrm>
        <a:off x="3704613" y="3839816"/>
        <a:ext cx="3428105" cy="869055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58EF539-6CBA-425F-975F-C53451B41306}">
      <dsp:nvSpPr>
        <dsp:cNvPr id="0" name=""/>
        <dsp:cNvSpPr/>
      </dsp:nvSpPr>
      <dsp:spPr>
        <a:xfrm>
          <a:off x="0" y="0"/>
          <a:ext cx="7660640" cy="3086100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68203EFE-32E1-4630-8E31-D11FF041CEE1}">
      <dsp:nvSpPr>
        <dsp:cNvPr id="0" name=""/>
        <dsp:cNvSpPr/>
      </dsp:nvSpPr>
      <dsp:spPr>
        <a:xfrm>
          <a:off x="229819" y="411480"/>
          <a:ext cx="2250312" cy="2263140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B8C61C3-22A6-49F0-931E-65A718328E22}">
      <dsp:nvSpPr>
        <dsp:cNvPr id="0" name=""/>
        <dsp:cNvSpPr/>
      </dsp:nvSpPr>
      <dsp:spPr>
        <a:xfrm rot="10800000">
          <a:off x="229819" y="3086100"/>
          <a:ext cx="2250312" cy="3771900"/>
        </a:xfrm>
        <a:prstGeom prst="round2SameRect">
          <a:avLst>
            <a:gd name="adj1" fmla="val 10500"/>
            <a:gd name="adj2" fmla="val 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t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az-Latn-AZ" sz="2800" kern="1200" dirty="0" err="1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Declare</a:t>
          </a:r>
          <a:endParaRPr lang="az-Latn-AZ" sz="2800" kern="1200" dirty="0">
            <a:solidFill>
              <a:schemeClr val="accent6">
                <a:lumMod val="75000"/>
              </a:schemeClr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az-Latn-AZ" sz="2800" kern="1200" dirty="0" err="1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Begin</a:t>
          </a:r>
          <a:endParaRPr lang="az-Latn-AZ" sz="2800" kern="1200" dirty="0">
            <a:solidFill>
              <a:schemeClr val="accent6">
                <a:lumMod val="75000"/>
              </a:schemeClr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--</a:t>
          </a:r>
          <a:r>
            <a:rPr lang="en-US" sz="2800" i="1" kern="1200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statement</a:t>
          </a:r>
        </a:p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Exception</a:t>
          </a:r>
        </a:p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End;</a:t>
          </a:r>
        </a:p>
      </dsp:txBody>
      <dsp:txXfrm rot="10800000">
        <a:off x="299024" y="3086100"/>
        <a:ext cx="2111902" cy="3702695"/>
      </dsp:txXfrm>
    </dsp:sp>
    <dsp:sp modelId="{A52D9F5F-645F-4B16-B710-6ED39D2D8589}">
      <dsp:nvSpPr>
        <dsp:cNvPr id="0" name=""/>
        <dsp:cNvSpPr/>
      </dsp:nvSpPr>
      <dsp:spPr>
        <a:xfrm>
          <a:off x="2705163" y="411480"/>
          <a:ext cx="2250312" cy="2263140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E723D7F-0CBB-41AA-B06F-81D5B51BCAAC}">
      <dsp:nvSpPr>
        <dsp:cNvPr id="0" name=""/>
        <dsp:cNvSpPr/>
      </dsp:nvSpPr>
      <dsp:spPr>
        <a:xfrm rot="10800000">
          <a:off x="2705163" y="3086100"/>
          <a:ext cx="2250312" cy="3771900"/>
        </a:xfrm>
        <a:prstGeom prst="round2SameRect">
          <a:avLst>
            <a:gd name="adj1" fmla="val 10500"/>
            <a:gd name="adj2" fmla="val 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t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Procedure </a:t>
          </a:r>
          <a:r>
            <a:rPr lang="en-US" sz="2800" i="1" kern="1200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name</a:t>
          </a:r>
          <a:r>
            <a:rPr lang="en-US" sz="2800" kern="1200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is</a:t>
          </a:r>
        </a:p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Begin</a:t>
          </a:r>
        </a:p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i="1" kern="1200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Statement</a:t>
          </a:r>
        </a:p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Exception</a:t>
          </a:r>
        </a:p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End;</a:t>
          </a:r>
        </a:p>
      </dsp:txBody>
      <dsp:txXfrm rot="10800000">
        <a:off x="2774368" y="3086100"/>
        <a:ext cx="2111902" cy="3702695"/>
      </dsp:txXfrm>
    </dsp:sp>
    <dsp:sp modelId="{4E421995-344F-4039-99C2-3BBCBC0B8E91}">
      <dsp:nvSpPr>
        <dsp:cNvPr id="0" name=""/>
        <dsp:cNvSpPr/>
      </dsp:nvSpPr>
      <dsp:spPr>
        <a:xfrm>
          <a:off x="5180507" y="411480"/>
          <a:ext cx="2250312" cy="2263140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496417-D1D2-4020-8E94-AF0FB6E6A546}">
      <dsp:nvSpPr>
        <dsp:cNvPr id="0" name=""/>
        <dsp:cNvSpPr/>
      </dsp:nvSpPr>
      <dsp:spPr>
        <a:xfrm rot="10800000">
          <a:off x="5180507" y="3086100"/>
          <a:ext cx="2250312" cy="3771900"/>
        </a:xfrm>
        <a:prstGeom prst="round2SameRect">
          <a:avLst>
            <a:gd name="adj1" fmla="val 10500"/>
            <a:gd name="adj2" fmla="val 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t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Function </a:t>
          </a:r>
          <a:r>
            <a:rPr lang="en-US" sz="2800" i="1" kern="1200" dirty="0">
              <a:solidFill>
                <a:schemeClr val="accent6">
                  <a:lumMod val="75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  <a:t>name</a:t>
          </a:r>
          <a:r>
            <a:rPr lang="en-US" sz="2800" kern="1200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return </a:t>
          </a:r>
          <a:r>
            <a:rPr lang="en-US" sz="2800" i="1" kern="1200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datatype</a:t>
          </a:r>
        </a:p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is begin</a:t>
          </a:r>
        </a:p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i="1" kern="1200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Statement</a:t>
          </a:r>
        </a:p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Exception</a:t>
          </a:r>
        </a:p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End;</a:t>
          </a:r>
        </a:p>
      </dsp:txBody>
      <dsp:txXfrm rot="10800000">
        <a:off x="5249712" y="3086100"/>
        <a:ext cx="2111902" cy="3702695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4F8330-69E7-4D10-91B9-EE00C61A0D9E}">
      <dsp:nvSpPr>
        <dsp:cNvPr id="0" name=""/>
        <dsp:cNvSpPr/>
      </dsp:nvSpPr>
      <dsp:spPr>
        <a:xfrm>
          <a:off x="3064226" y="0"/>
          <a:ext cx="2608149" cy="2608546"/>
        </a:xfrm>
        <a:prstGeom prst="circularArrow">
          <a:avLst>
            <a:gd name="adj1" fmla="val 10980"/>
            <a:gd name="adj2" fmla="val 1142322"/>
            <a:gd name="adj3" fmla="val 4500000"/>
            <a:gd name="adj4" fmla="val 10800000"/>
            <a:gd name="adj5" fmla="val 12500"/>
          </a:avLst>
        </a:prstGeom>
        <a:solidFill>
          <a:schemeClr val="accent3">
            <a:shade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F843FE-27CA-415E-B823-59FE7F30980C}">
      <dsp:nvSpPr>
        <dsp:cNvPr id="0" name=""/>
        <dsp:cNvSpPr/>
      </dsp:nvSpPr>
      <dsp:spPr>
        <a:xfrm>
          <a:off x="3698614" y="941764"/>
          <a:ext cx="1449298" cy="7244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az-Latn-AZ" sz="4000" kern="1200" dirty="0" err="1"/>
            <a:t>loop</a:t>
          </a:r>
          <a:endParaRPr lang="en-US" sz="4000" kern="1200" dirty="0"/>
        </a:p>
      </dsp:txBody>
      <dsp:txXfrm>
        <a:off x="3698614" y="941764"/>
        <a:ext cx="1449298" cy="724475"/>
      </dsp:txXfrm>
    </dsp:sp>
    <dsp:sp modelId="{28D03E9F-B975-4621-B56B-ACCC606A866D}">
      <dsp:nvSpPr>
        <dsp:cNvPr id="0" name=""/>
        <dsp:cNvSpPr/>
      </dsp:nvSpPr>
      <dsp:spPr>
        <a:xfrm>
          <a:off x="2397723" y="1498803"/>
          <a:ext cx="2608149" cy="2608546"/>
        </a:xfrm>
        <a:prstGeom prst="leftCircularArrow">
          <a:avLst>
            <a:gd name="adj1" fmla="val 10980"/>
            <a:gd name="adj2" fmla="val 1142322"/>
            <a:gd name="adj3" fmla="val 6300000"/>
            <a:gd name="adj4" fmla="val 18900000"/>
            <a:gd name="adj5" fmla="val 12500"/>
          </a:avLst>
        </a:prstGeom>
        <a:solidFill>
          <a:schemeClr val="accent3">
            <a:shade val="50000"/>
            <a:hueOff val="69001"/>
            <a:satOff val="21678"/>
            <a:lumOff val="212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3929B9F-5CCD-4B71-BDBD-73A4A1E45B9F}">
      <dsp:nvSpPr>
        <dsp:cNvPr id="0" name=""/>
        <dsp:cNvSpPr/>
      </dsp:nvSpPr>
      <dsp:spPr>
        <a:xfrm>
          <a:off x="2977148" y="2449237"/>
          <a:ext cx="1449298" cy="7244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000" kern="1200" dirty="0"/>
            <a:t>while</a:t>
          </a:r>
          <a:endParaRPr lang="en-US" sz="4000" kern="1200" dirty="0"/>
        </a:p>
      </dsp:txBody>
      <dsp:txXfrm>
        <a:off x="2977148" y="2449237"/>
        <a:ext cx="1449298" cy="724475"/>
      </dsp:txXfrm>
    </dsp:sp>
    <dsp:sp modelId="{DF126869-E100-4E35-A975-0A60AE8A4D94}">
      <dsp:nvSpPr>
        <dsp:cNvPr id="0" name=""/>
        <dsp:cNvSpPr/>
      </dsp:nvSpPr>
      <dsp:spPr>
        <a:xfrm>
          <a:off x="3307759" y="3176964"/>
          <a:ext cx="2240804" cy="2241702"/>
        </a:xfrm>
        <a:prstGeom prst="blockArc">
          <a:avLst>
            <a:gd name="adj1" fmla="val 13500000"/>
            <a:gd name="adj2" fmla="val 10800000"/>
            <a:gd name="adj3" fmla="val 12740"/>
          </a:avLst>
        </a:prstGeom>
        <a:solidFill>
          <a:schemeClr val="accent3">
            <a:shade val="50000"/>
            <a:hueOff val="69001"/>
            <a:satOff val="21678"/>
            <a:lumOff val="212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28A7EB-2ED2-4BBE-B8A4-7CCF87AF4D35}">
      <dsp:nvSpPr>
        <dsp:cNvPr id="0" name=""/>
        <dsp:cNvSpPr/>
      </dsp:nvSpPr>
      <dsp:spPr>
        <a:xfrm>
          <a:off x="3702042" y="3958878"/>
          <a:ext cx="1449298" cy="7244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000" kern="1200" dirty="0"/>
            <a:t>For </a:t>
          </a:r>
          <a:endParaRPr lang="en-US" sz="4000" kern="1200" dirty="0"/>
        </a:p>
      </dsp:txBody>
      <dsp:txXfrm>
        <a:off x="3702042" y="3958878"/>
        <a:ext cx="1449298" cy="724475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1D9C20-0C09-417A-9D61-17D152F8F406}">
      <dsp:nvSpPr>
        <dsp:cNvPr id="0" name=""/>
        <dsp:cNvSpPr/>
      </dsp:nvSpPr>
      <dsp:spPr>
        <a:xfrm>
          <a:off x="0" y="1208572"/>
          <a:ext cx="2032000" cy="1287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50800" rIns="142240" bIns="508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</a:p>
      </dsp:txBody>
      <dsp:txXfrm>
        <a:off x="0" y="1208572"/>
        <a:ext cx="2032000" cy="1287000"/>
      </dsp:txXfrm>
    </dsp:sp>
    <dsp:sp modelId="{1A9C253E-B38A-4419-A920-0284CFDEBA6B}">
      <dsp:nvSpPr>
        <dsp:cNvPr id="0" name=""/>
        <dsp:cNvSpPr/>
      </dsp:nvSpPr>
      <dsp:spPr>
        <a:xfrm>
          <a:off x="2031999" y="929557"/>
          <a:ext cx="406400" cy="1845030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4F24C4F-CF42-45A2-9C83-3DE52CF77000}">
      <dsp:nvSpPr>
        <dsp:cNvPr id="0" name=""/>
        <dsp:cNvSpPr/>
      </dsp:nvSpPr>
      <dsp:spPr>
        <a:xfrm>
          <a:off x="2600959" y="679268"/>
          <a:ext cx="5527040" cy="234560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b="1" kern="1200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Implicit</a:t>
          </a:r>
        </a:p>
      </dsp:txBody>
      <dsp:txXfrm>
        <a:off x="2600959" y="679268"/>
        <a:ext cx="5527040" cy="2345608"/>
      </dsp:txXfrm>
    </dsp:sp>
    <dsp:sp modelId="{BAD2BD7F-8408-4496-A77D-87636A4EFF78}">
      <dsp:nvSpPr>
        <dsp:cNvPr id="0" name=""/>
        <dsp:cNvSpPr/>
      </dsp:nvSpPr>
      <dsp:spPr>
        <a:xfrm>
          <a:off x="0" y="4016521"/>
          <a:ext cx="2032000" cy="1287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50800" rIns="142240" bIns="508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</a:p>
      </dsp:txBody>
      <dsp:txXfrm>
        <a:off x="0" y="4016521"/>
        <a:ext cx="2032000" cy="1287000"/>
      </dsp:txXfrm>
    </dsp:sp>
    <dsp:sp modelId="{3EF0D8E3-BE1A-4D93-9A80-735095C84B9F}">
      <dsp:nvSpPr>
        <dsp:cNvPr id="0" name=""/>
        <dsp:cNvSpPr/>
      </dsp:nvSpPr>
      <dsp:spPr>
        <a:xfrm>
          <a:off x="2031999" y="3692435"/>
          <a:ext cx="406400" cy="1935171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84F6629-C0ED-45B3-9B74-DD69A71C3038}">
      <dsp:nvSpPr>
        <dsp:cNvPr id="0" name=""/>
        <dsp:cNvSpPr/>
      </dsp:nvSpPr>
      <dsp:spPr>
        <a:xfrm>
          <a:off x="2600959" y="3258877"/>
          <a:ext cx="5527040" cy="280228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b="1" kern="1200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Explicit(a</a:t>
          </a:r>
          <a:r>
            <a:rPr lang="az-Latn-AZ" sz="2000" b="1" kern="1200" dirty="0" err="1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çıq</a:t>
          </a:r>
          <a:r>
            <a:rPr lang="az-Latn-AZ" sz="2000" b="1" kern="1200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)</a:t>
          </a:r>
          <a:endParaRPr lang="en-US" sz="2000" b="1" kern="1200" dirty="0">
            <a:solidFill>
              <a:schemeClr val="accent6">
                <a:lumMod val="75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600959" y="3258877"/>
        <a:ext cx="5527040" cy="280228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List2">
  <dgm:title val=""/>
  <dgm:desc val=""/>
  <dgm:catLst>
    <dgm:cat type="list" pri="11000"/>
    <dgm:cat type="picture" pri="24000"/>
    <dgm:cat type="pictureconvert" pri="2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bkgdShp" refType="w"/>
      <dgm:constr type="h" for="ch" forName="bkgdShp" refType="h" fact="0.45"/>
      <dgm:constr type="t" for="ch" forName="bkgdShp"/>
      <dgm:constr type="w" for="ch" forName="linComp" refType="w" fact="0.94"/>
      <dgm:constr type="h" for="ch" forName="linComp" refType="h"/>
      <dgm:constr type="ctrX" for="ch" forName="linComp" refType="w" fact="0.5"/>
    </dgm:constrLst>
    <dgm:ruleLst/>
    <dgm:choose name="Name1">
      <dgm:if name="Name2" axis="ch" ptType="node" func="cnt" op="gte" val="1">
        <dgm:layoutNode name="bkgdShp" styleLbl="alignAccFollow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linComp">
          <dgm:choose name="Name3">
            <dgm:if name="Name4" func="var" arg="dir" op="equ" val="norm">
              <dgm:alg type="lin"/>
            </dgm:if>
            <dgm:else name="Name5">
              <dgm:alg type="lin">
                <dgm:param type="linDir" val="from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w" for="ch" forName="compNode" refType="w"/>
            <dgm:constr type="h" for="ch" forName="compNode" refType="h"/>
            <dgm:constr type="w" for="ch" ptType="sibTrans" refType="w" refFor="ch" refForName="compNode" fact="0.1"/>
            <dgm:constr type="h" for="ch" ptType="sibTrans" op="equ"/>
            <dgm:constr type="h" for="ch" forName="compNode" op="equ"/>
            <dgm:constr type="primFontSz" for="des" forName="node" op="equ"/>
          </dgm:constrLst>
          <dgm:ruleLst/>
          <dgm:forEach name="nodesForEach" axis="ch" ptType="node">
            <dgm:layoutNode name="compNode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node" refType="w"/>
                <dgm:constr type="h" for="ch" forName="node" refType="h" fact="0.55"/>
                <dgm:constr type="b" for="ch" forName="node" refType="h"/>
                <dgm:constr type="w" for="ch" forName="invisiNode" refType="w" fact="0.75"/>
                <dgm:constr type="h" for="ch" forName="invisiNode" refType="h" fact="0.06"/>
                <dgm:constr type="t" for="ch" forName="invisiNode"/>
                <dgm:constr type="w" for="ch" forName="imagNode" refType="w"/>
                <dgm:constr type="h" for="ch" forName="imagNode" refType="h" fact="0.33"/>
                <dgm:constr type="ctrX" for="ch" forName="imagNode" refType="w" fact="0.5"/>
                <dgm:constr type="t" for="ch" forName="imagNode" refType="h" fact="0.06"/>
              </dgm:constrLst>
              <dgm:ruleLst/>
              <dgm:layoutNode name="node" styleLbl="node1">
                <dgm:varLst>
                  <dgm:bulletEnabled val="1"/>
                </dgm:varLst>
                <dgm:alg type="tx">
                  <dgm:param type="txAnchorVert" val="t"/>
                </dgm:alg>
                <dgm:shape xmlns:r="http://schemas.openxmlformats.org/officeDocument/2006/relationships" rot="180" type="round2Same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primFontSz" val="65"/>
                </dgm:constrLst>
                <dgm:ruleLst>
                  <dgm:rule type="primFontSz" val="5" fact="NaN" max="NaN"/>
                </dgm:ruleLst>
              </dgm:layoutNode>
              <dgm:layoutNode name="invisiNode">
                <dgm:alg type="sp"/>
                <dgm:shape xmlns:r="http://schemas.openxmlformats.org/officeDocument/2006/relationships" type="roundRect" r:blip="" hideGeom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  <dgm:layoutNode name="imagNode" styleLbl="fgImgPlace1">
                <dgm:alg type="sp"/>
                <dgm:shape xmlns:r="http://schemas.openxmlformats.org/officeDocument/2006/relationships" type="roundRect" r:blip="" zOrderOff="-2" blipPhldr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</dgm:layoutNode>
            <dgm:forEach name="sibTransForEach" axis="followSib" ptType="sibTrans" cnt="1">
              <dgm:layoutNode name="sibTrans">
                <dgm:alg type="sp"/>
                <dgm:shape xmlns:r="http://schemas.openxmlformats.org/officeDocument/2006/relationships" type="rect" r:blip="" hideGeom="1">
                  <dgm:adjLst/>
                </dgm:shape>
                <dgm:presOf axis="self"/>
                <dgm:constrLst/>
                <dgm:ruleLst/>
              </dgm:layoutNode>
            </dgm:forEach>
          </dgm:forEach>
        </dgm:layoutNode>
      </dgm:if>
      <dgm:else name="Name6"/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9/layout/CirclePictureHierarchy">
  <dgm:title val=""/>
  <dgm:desc val=""/>
  <dgm:catLst>
    <dgm:cat type="hierarchy" pri="1750"/>
    <dgm:cat type="picture" pri="23000"/>
    <dgm:cat type="pictureconvert" pri="2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5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h" for="ch" forName="image" refType="h" fact="0.8"/>
              <dgm:constr type="w" for="ch" forName="image" refType="h" refFor="ch" refForName="image"/>
              <dgm:constr type="t" for="ch" forName="image" refType="h" fact="0.1"/>
              <dgm:constr type="l" for="ch" forName="image"/>
              <dgm:constr type="w" for="ch" forName="text" refType="w" fact="0.6"/>
              <dgm:constr type="h" for="ch" forName="text" refType="h" fact="0.8"/>
              <dgm:constr type="t" for="ch" forName="text" refType="w" fact="0.04"/>
              <dgm:constr type="l" for="ch" forName="text" refType="w" fact="0.4"/>
            </dgm:constrLst>
            <dgm:ruleLst/>
            <dgm:layoutNode name="image" styleLbl="node0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  <dgm:layoutNode name="text" styleLbl="revTx">
              <dgm:varLst>
                <dgm:chPref val="3"/>
              </dgm:varLst>
              <dgm:alg type="tx">
                <dgm:param type="parTxLTRAlign" val="l"/>
                <dgm:param type="parTxRTLAlign" val="r"/>
              </dgm:alg>
              <dgm:shape xmlns:r="http://schemas.openxmlformats.org/officeDocument/2006/relationships" type="rect" r:blip="">
                <dgm:adjLst/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image"/>
                    <dgm:param type="dstNode" val="image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h" for="ch" forName="image2" refType="h" fact="0.8"/>
                      <dgm:constr type="w" for="ch" forName="image2" refType="h" refFor="ch" refForName="image2"/>
                      <dgm:constr type="t" for="ch" forName="image2" refType="h" fact="0.1"/>
                      <dgm:constr type="l" for="ch" forName="image2"/>
                      <dgm:constr type="w" for="ch" forName="text2" refType="w" fact="0.6"/>
                      <dgm:constr type="h" for="ch" forName="text2" refType="h" fact="0.8"/>
                      <dgm:constr type="t" for="ch" forName="text2" refType="w" fact="0.04"/>
                      <dgm:constr type="l" for="ch" forName="text2" refType="w" fact="0.4"/>
                    </dgm:constrLst>
                    <dgm:ruleLst/>
                    <dgm:layoutNode name="image2">
                      <dgm:alg type="sp"/>
                      <dgm:shape xmlns:r="http://schemas.openxmlformats.org/officeDocument/2006/relationships" type="ellipse" r:blip="" blipPhldr="1">
                        <dgm:adjLst/>
                      </dgm:shape>
                      <dgm:presOf/>
                      <dgm:constrLst/>
                      <dgm:ruleLst/>
                    </dgm:layoutNode>
                    <dgm:layoutNode name="text2" styleLbl="revTx">
                      <dgm:varLst>
                        <dgm:chPref val="3"/>
                      </dgm:varLst>
                      <dgm:alg type="tx">
                        <dgm:param type="parTxLTRAlign" val="l"/>
                        <dgm:param type="parTxRTLAlign" val="r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image2"/>
                            <dgm:param type="dstNode" val="image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h" for="ch" forName="image3" refType="h" fact="0.8"/>
                              <dgm:constr type="w" for="ch" forName="image3" refType="h" refFor="ch" refForName="image3"/>
                              <dgm:constr type="t" for="ch" forName="image3" refType="h" fact="0.1"/>
                              <dgm:constr type="l" for="ch" forName="image3"/>
                              <dgm:constr type="w" for="ch" forName="text3" refType="w" fact="0.6"/>
                              <dgm:constr type="h" for="ch" forName="text3" refType="h" fact="0.8"/>
                              <dgm:constr type="t" for="ch" forName="text3" refType="w" fact="0.04"/>
                              <dgm:constr type="l" for="ch" forName="text3" refType="w" fact="0.4"/>
                            </dgm:constrLst>
                            <dgm:ruleLst/>
                            <dgm:layoutNode name="image3">
                              <dgm:alg type="sp"/>
                              <dgm:shape xmlns:r="http://schemas.openxmlformats.org/officeDocument/2006/relationships" type="ellipse" r:blip="" blipPhldr="1">
                                <dgm:adjLst/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revTx">
                              <dgm:varLst>
                                <dgm:chPref val="3"/>
                              </dgm:varLst>
                              <dgm:alg type="tx">
                                <dgm:param type="parTxLTRAlign" val="l"/>
                                <dgm:param type="parTxRTLAlign" val="r"/>
                              </dgm:alg>
                              <dgm:shape xmlns:r="http://schemas.openxmlformats.org/officeDocument/2006/relationships" type="rect" r:blip="">
                                <dgm:adjLst/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image3"/>
                                        <dgm:param type="dstNode" val="image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image4"/>
                                        <dgm:param type="dstNode" val="image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h" for="ch" forName="image4" refType="h" fact="0.8"/>
                                      <dgm:constr type="w" for="ch" forName="image4" refType="h" refFor="ch" refForName="image4"/>
                                      <dgm:constr type="t" for="ch" forName="image4" refType="h" fact="0.1"/>
                                      <dgm:constr type="l" for="ch" forName="image4"/>
                                      <dgm:constr type="w" for="ch" forName="text4" refType="w" fact="0.6"/>
                                      <dgm:constr type="h" for="ch" forName="text4" refType="h" fact="0.8"/>
                                      <dgm:constr type="t" for="ch" forName="text4" refType="w" fact="0.04"/>
                                      <dgm:constr type="l" for="ch" forName="text4" refType="w" fact="0.4"/>
                                    </dgm:constrLst>
                                    <dgm:ruleLst/>
                                    <dgm:layoutNode name="image4">
                                      <dgm:alg type="sp"/>
                                      <dgm:shape xmlns:r="http://schemas.openxmlformats.org/officeDocument/2006/relationships" type="ellipse" r:blip="" blipPhldr="1">
                                        <dgm:adjLst/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revTx">
                                      <dgm:varLst>
                                        <dgm:chPref val="3"/>
                                      </dgm:varLst>
                                      <dgm:alg type="tx">
                                        <dgm:param type="parTxLTRAlign" val="l"/>
                                        <dgm:param type="parTxRTLAlign" val="r"/>
                                      </dgm:alg>
                                      <dgm:shape xmlns:r="http://schemas.openxmlformats.org/officeDocument/2006/relationships" type="rect" r:blip="">
                                        <dgm:adjLst/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yramid2">
  <dgm:title val=""/>
  <dgm:desc val=""/>
  <dgm:catLst>
    <dgm:cat type="pyramid" pri="3000"/>
    <dgm:cat type="list" pri="21000"/>
    <dgm:cat type="convert" pri="1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alg type="composite"/>
    <dgm:shape xmlns:r="http://schemas.openxmlformats.org/officeDocument/2006/relationships" r:blip="">
      <dgm:adjLst/>
    </dgm:shape>
    <dgm:presOf/>
    <dgm:varLst>
      <dgm:dir/>
      <dgm:resizeHandles/>
    </dgm:varLst>
    <dgm:choose name="Name0">
      <dgm:if name="Name1" func="var" arg="dir" op="equ" val="norm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l" for="ch" forName="theList" refType="w" refFor="ch" refForName="pyramid" fact="0.5"/>
          <dgm:constr type="h" for="des" forName="aSpace" refType="h" fact="0.1"/>
        </dgm:constrLst>
      </dgm:if>
      <dgm:else name="Name2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r" for="ch" forName="theList" refType="w" refFor="ch" refForName="pyramid" fact="0.5"/>
          <dgm:constr type="h" for="des" forName="aSpace" refType="h" fact="0.1"/>
        </dgm:constrLst>
      </dgm:else>
    </dgm:choose>
    <dgm:ruleLst/>
    <dgm:choose name="Name3">
      <dgm:if name="Name4" axis="ch" ptType="node" func="cnt" op="gte" val="1">
        <dgm:layoutNode name="pyramid" styleLbl="node1">
          <dgm:alg type="sp"/>
          <dgm:shape xmlns:r="http://schemas.openxmlformats.org/officeDocument/2006/relationships" type="triangle" r:blip="">
            <dgm:adjLst/>
          </dgm:shape>
          <dgm:presOf/>
          <dgm:constrLst/>
          <dgm:ruleLst/>
        </dgm:layoutNode>
        <dgm:layoutNode name="theLis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aNode" refType="w"/>
            <dgm:constr type="h" for="ch" forName="aNode" refType="h"/>
            <dgm:constr type="primFontSz" for="ch" ptType="node" op="equ"/>
          </dgm:constrLst>
          <dgm:ruleLst/>
          <dgm:forEach name="aNodeForEach" axis="ch" ptType="node">
            <dgm:layoutNode name="aNode" styleLbl="fgAcc1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layoutNode name="a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layoutNode>
      </dgm:if>
      <dgm:else name="Name5"/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pList2">
  <dgm:title val=""/>
  <dgm:desc val=""/>
  <dgm:catLst>
    <dgm:cat type="list" pri="11000"/>
    <dgm:cat type="picture" pri="24000"/>
    <dgm:cat type="pictureconvert" pri="2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bkgdShp" refType="w"/>
      <dgm:constr type="h" for="ch" forName="bkgdShp" refType="h" fact="0.45"/>
      <dgm:constr type="t" for="ch" forName="bkgdShp"/>
      <dgm:constr type="w" for="ch" forName="linComp" refType="w" fact="0.94"/>
      <dgm:constr type="h" for="ch" forName="linComp" refType="h"/>
      <dgm:constr type="ctrX" for="ch" forName="linComp" refType="w" fact="0.5"/>
    </dgm:constrLst>
    <dgm:ruleLst/>
    <dgm:choose name="Name1">
      <dgm:if name="Name2" axis="ch" ptType="node" func="cnt" op="gte" val="1">
        <dgm:layoutNode name="bkgdShp" styleLbl="alignAccFollow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linComp">
          <dgm:choose name="Name3">
            <dgm:if name="Name4" func="var" arg="dir" op="equ" val="norm">
              <dgm:alg type="lin"/>
            </dgm:if>
            <dgm:else name="Name5">
              <dgm:alg type="lin">
                <dgm:param type="linDir" val="from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w" for="ch" forName="compNode" refType="w"/>
            <dgm:constr type="h" for="ch" forName="compNode" refType="h"/>
            <dgm:constr type="w" for="ch" ptType="sibTrans" refType="w" refFor="ch" refForName="compNode" fact="0.1"/>
            <dgm:constr type="h" for="ch" ptType="sibTrans" op="equ"/>
            <dgm:constr type="h" for="ch" forName="compNode" op="equ"/>
            <dgm:constr type="primFontSz" for="des" forName="node" op="equ"/>
          </dgm:constrLst>
          <dgm:ruleLst/>
          <dgm:forEach name="nodesForEach" axis="ch" ptType="node">
            <dgm:layoutNode name="compNode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node" refType="w"/>
                <dgm:constr type="h" for="ch" forName="node" refType="h" fact="0.55"/>
                <dgm:constr type="b" for="ch" forName="node" refType="h"/>
                <dgm:constr type="w" for="ch" forName="invisiNode" refType="w" fact="0.75"/>
                <dgm:constr type="h" for="ch" forName="invisiNode" refType="h" fact="0.06"/>
                <dgm:constr type="t" for="ch" forName="invisiNode"/>
                <dgm:constr type="w" for="ch" forName="imagNode" refType="w"/>
                <dgm:constr type="h" for="ch" forName="imagNode" refType="h" fact="0.33"/>
                <dgm:constr type="ctrX" for="ch" forName="imagNode" refType="w" fact="0.5"/>
                <dgm:constr type="t" for="ch" forName="imagNode" refType="h" fact="0.06"/>
              </dgm:constrLst>
              <dgm:ruleLst/>
              <dgm:layoutNode name="node" styleLbl="node1">
                <dgm:varLst>
                  <dgm:bulletEnabled val="1"/>
                </dgm:varLst>
                <dgm:alg type="tx">
                  <dgm:param type="txAnchorVert" val="t"/>
                </dgm:alg>
                <dgm:shape xmlns:r="http://schemas.openxmlformats.org/officeDocument/2006/relationships" rot="180" type="round2Same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primFontSz" val="65"/>
                </dgm:constrLst>
                <dgm:ruleLst>
                  <dgm:rule type="primFontSz" val="5" fact="NaN" max="NaN"/>
                </dgm:ruleLst>
              </dgm:layoutNode>
              <dgm:layoutNode name="invisiNode">
                <dgm:alg type="sp"/>
                <dgm:shape xmlns:r="http://schemas.openxmlformats.org/officeDocument/2006/relationships" type="roundRect" r:blip="" hideGeom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  <dgm:layoutNode name="imagNode" styleLbl="fgImgPlace1">
                <dgm:alg type="sp"/>
                <dgm:shape xmlns:r="http://schemas.openxmlformats.org/officeDocument/2006/relationships" type="roundRect" r:blip="" zOrderOff="-2" blipPhldr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</dgm:layoutNode>
            <dgm:forEach name="sibTransForEach" axis="followSib" ptType="sibTrans" cnt="1">
              <dgm:layoutNode name="sibTrans">
                <dgm:alg type="sp"/>
                <dgm:shape xmlns:r="http://schemas.openxmlformats.org/officeDocument/2006/relationships" type="rect" r:blip="" hideGeom="1">
                  <dgm:adjLst/>
                </dgm:shape>
                <dgm:presOf axis="self"/>
                <dgm:constrLst/>
                <dgm:ruleLst/>
              </dgm:layoutNode>
            </dgm:forEach>
          </dgm:forEach>
        </dgm:layoutNode>
      </dgm:if>
      <dgm:else name="Name6"/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9/layout/CircleArrowProcess">
  <dgm:title val=""/>
  <dgm:desc val=""/>
  <dgm:catLst>
    <dgm:cat type="process" pri="16500"/>
    <dgm:cat type="cycle" pri="16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5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0.1144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Parent1" refType="w" fact="0.2368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0822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6678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5164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  <dgm:constr type="l" for="ch" forName="Accent2" refType="w" fact="0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</dgm:constrLst>
          </dgm:if>
          <dgm:if name="Name6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.1479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Parent1" refType="w" fact="0.2656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Accent3" refType="w" fact="0.185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2" refType="w" fact="0.1183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266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2" refType="w" fact="0.532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1" refType="w" fact="0.680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3" refType="w" fact="0.680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7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.1481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Parent1" refType="w" fact="0.2658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1171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2658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1171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6804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5348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6804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5348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  <dgm:constr type="l" for="ch" forName="Accent4" refType="w" fact="0.038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</dgm:constrLst>
          </dgm:if>
          <dgm:if name="Name8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.1481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186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2658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1171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2658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1171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2658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6804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5348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6804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5348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6804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9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.1481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Parent1" refType="w" fact="0.2658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1171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2658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1171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Child1" refType="w" fact="0.6804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5348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6804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5348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Accent5" refType="w" fact="0.1481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038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5" refType="w" fact="0.2658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1171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5" refType="w" fact="0.6804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5348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0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.1481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Parent1" refType="w" fact="0.2658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1171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2658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1171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Child1" refType="w" fact="0.6804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5348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6804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5348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Accent5" refType="w" fact="0.1481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186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5" refType="w" fact="0.2658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1171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2658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5" refType="w" fact="0.6804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5348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6804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14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-0.0407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Accent2" refType="w" fact="0.1533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  <dgm:constr type="l" for="ch" forName="Parent1" refType="w" fact="0.0822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2368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5164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6678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</dgm:constrLst>
          </dgm:if>
          <dgm:if name="Name15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.1479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Accent3" refType="w" fact="0.037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1" refType="w" fact="0.1183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Parent2" refType="w" fact="0.2656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118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1" refType="w" fact="0.532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2" refType="w" fact="0.680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3" refType="w" fact="0.532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16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.1481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Accent4" refType="w" fact="0.186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  <dgm:constr type="l" for="ch" forName="Parent1" refType="w" fact="0.1171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2658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1171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2658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5348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6804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5348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6804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</dgm:constrLst>
          </dgm:if>
          <dgm:if name="Name17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.1481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.1481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0378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1171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2658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1171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2658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1171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5348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6804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5348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6804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5348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18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.1481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.1481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Accent5" refType="w" fact="0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186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1" refType="w" fact="0.1171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2658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1171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2658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Parent5" refType="w" fact="0.1171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2658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1" refType="w" fact="0.5348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6804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5348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6804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Child5" refType="w" fact="0.5348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6804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9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.1481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.1481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Accent5" refType="w" fact="0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.1481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0378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1" refType="w" fact="0.1171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2658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1171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2658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Parent5" refType="w" fact="0.1171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2658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1171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1" refType="w" fact="0.5348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6804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5348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6804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Child5" refType="w" fact="0.5348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6804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5348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0">
            <dgm:if name="Name21" func="var" arg="dir" op="equ" val="norm">
              <dgm:choose name="Name22">
                <dgm:if name="Name23" axis="precedSib" ptType="node" func="cnt" op="equ" val="0">
                  <dgm:choose name="Name24">
                    <dgm:if name="Name25" axis="followSib" ptType="node" func="cnt" op="equ" val="0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150"/>
                          <dgm:adj idx="4" val="180"/>
                          <dgm:adj idx="5" val="0.125"/>
                        </dgm:adjLst>
                      </dgm:shape>
                    </dgm:if>
                    <dgm:else name="Name26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75"/>
                          <dgm:adj idx="4" val="180"/>
                          <dgm:adj idx="5" val="0.125"/>
                        </dgm:adjLst>
                      </dgm:shape>
                    </dgm:else>
                  </dgm:choose>
                </dgm:if>
                <dgm:else name="Name27">
                  <dgm:choose name="Name28">
                    <dgm:if name="Name29" axis="followSib" ptType="node" func="cnt" op="equ" val="0">
                      <dgm:choose name="Name30">
                        <dgm:if name="Name31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2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3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4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5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37"/>
                      </dgm:choose>
                    </dgm:if>
                    <dgm:else name="Name38">
                      <dgm:choose name="Name39">
                        <dgm:if name="Name40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41" axis="precedSib" ptType="node" func="cnt" op="equ" val="1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2" axis="precedSib" ptType="node" func="cnt" op="equ" val="2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3" axis="precedSib" ptType="node" func="cnt" op="equ" val="3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4" axis="precedSib" ptType="node" func="cnt" op="equ" val="4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5" axis="precedSib" ptType="node" func="cnt" op="equ" val="5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47"/>
                      </dgm:choose>
                    </dgm:else>
                  </dgm:choose>
                </dgm:else>
              </dgm:choose>
            </dgm:if>
            <dgm:else name="Name48">
              <dgm:choose name="Name49">
                <dgm:if name="Name50" axis="precedSib" ptType="node" func="cnt" op="equ" val="0">
                  <dgm:choose name="Name51">
                    <dgm:if name="Name52" axis="followSib" ptType="node" func="cnt" op="equ" val="0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30"/>
                          <dgm:adj idx="4" val="0"/>
                          <dgm:adj idx="5" val="0.125"/>
                        </dgm:adjLst>
                      </dgm:shape>
                    </dgm:if>
                    <dgm:else name="Name53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105"/>
                          <dgm:adj idx="4" val="0"/>
                          <dgm:adj idx="5" val="0.125"/>
                        </dgm:adjLst>
                      </dgm:shape>
                    </dgm:else>
                  </dgm:choose>
                </dgm:if>
                <dgm:else name="Name54">
                  <dgm:choose name="Name55">
                    <dgm:if name="Name56" axis="followSib" ptType="node" func="cnt" op="equ" val="0">
                      <dgm:choose name="Name57">
                        <dgm:if name="Name58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59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0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1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2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64"/>
                      </dgm:choose>
                    </dgm:if>
                    <dgm:else name="Name65">
                      <dgm:choose name="Name66">
                        <dgm:if name="Name67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68" axis="precedSib" ptType="node" func="cnt" op="equ" val="1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69" axis="precedSib" ptType="node" func="cnt" op="equ" val="2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0" axis="precedSib" ptType="node" func="cnt" op="equ" val="3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1" axis="precedSib" ptType="node" func="cnt" op="equ" val="4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2" axis="precedSib" ptType="node" func="cnt" op="equ" val="5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74"/>
                      </dgm:choose>
                    </dgm:else>
                  </dgm:choose>
                </dgm:else>
              </dgm:choose>
            </dgm:else>
          </dgm:choose>
          <dgm:presOf/>
        </dgm:layoutNode>
      </dgm:forEach>
    </dgm:forEach>
    <dgm:forEach name="Name75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  <dgm:choose name="Name77">
        <dgm:if name="Name78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79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0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81" ref="accentRepeat"/>
      </dgm:layoutNode>
      <dgm:choose name="Name82">
        <dgm:if name="Name83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choose name="Name87">
        <dgm:if name="Name88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9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91" ref="accentRepeat"/>
      </dgm:layoutNode>
      <dgm:choose name="Name92">
        <dgm:if name="Name9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5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96" ref="accentRepeat"/>
      </dgm:layoutNode>
      <dgm:choose name="Name97">
        <dgm:if name="Name98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9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0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101" ref="accentRepeat"/>
      </dgm:layoutNode>
      <dgm:choose name="Name102">
        <dgm:if name="Name103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4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5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06" ref="accentRepeat"/>
      </dgm:layoutNode>
      <dgm:choose name="Name107">
        <dgm:if name="Name108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9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diagrams.loki3.com/BracketList">
  <dgm:title val="Vertical Bracket List"/>
  <dgm:desc val="Use to show grouped blocks of information.  Works well with large amounts of Level 2 text."/>
  <dgm:catLst>
    <dgm:cat type="list" pri="4110"/>
    <dgm:cat type="officeonline" pri="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3" srcId="0" destId="1" srcOrd="0" destOrd="0"/>
        <dgm:cxn modelId="4" srcId="1" destId="11" srcOrd="0" destOrd="0"/>
        <dgm:cxn modelId="5" srcId="0" destId="2" srcOrd="0" destOrd="0"/>
        <dgm:cxn modelId="6" srcId="2" destId="21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V" refType="primFontSz" refFor="des" refForName="parTx" fact="0.1"/>
      <dgm:constr type="primFontSz" for="des" forName="parTx" val="65"/>
      <dgm:constr type="primFontSz" for="des" forName="desTx" refType="primFontSz" refFor="des" refForName="parTx"/>
      <dgm:constr type="h" for="des" forName="parTx" refType="primFontSz" refFor="des" refForName="parTx" fact="0.55"/>
      <dgm:constr type="h" for="des" forName="bracket" refType="primFontSz" refFor="des" refForName="parTx" fact="0.55"/>
      <dgm:constr type="h" for="des" forName="desTx" refType="primFontSz" refFor="des" refForName="parTx" fact="0.55"/>
    </dgm:constrLst>
    <dgm:ruleLst>
      <dgm:rule type="primFontSz" for="des" forName="parTx" val="5" fact="NaN" max="NaN"/>
    </dgm:ruleLst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Tx" refType="w" fact="0.25"/>
          <dgm:constr type="w" for="ch" forName="bracket" refType="w" fact="0.05"/>
          <dgm:constr type="w" for="ch" forName="spH" refType="w" fact="0.02"/>
          <dgm:constr type="w" for="ch" forName="desTx" refType="w" fact="0.68"/>
          <dgm:constr type="h" for="ch" forName="bracket" refType="h" refFor="ch" refForName="desTx" op="gte"/>
          <dgm:constr type="h" for="ch" forName="bracket" refType="h" refFor="ch" refForName="parTx" op="gte"/>
          <dgm:constr type="h" for="ch" forName="desTx" refType="h" refFor="ch" refForName="parTx" op="gte"/>
        </dgm:constrLst>
        <dgm:ruleLst/>
        <dgm:layoutNode name="parTx" styleLbl="revTx">
          <dgm:varLst>
            <dgm:chMax val="1"/>
            <dgm:bulletEnabled val="1"/>
          </dgm:varLst>
          <dgm:choose name="Name8">
            <dgm:if name="Name9" func="var" arg="dir" op="equ" val="norm">
              <dgm:alg type="tx">
                <dgm:param type="parTxLTRAlign" val="r"/>
              </dgm:alg>
            </dgm:if>
            <dgm:else name="Name10">
              <dgm:alg type="tx">
                <dgm:param type="parTxLTRAlign" val="l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tMarg" refType="primFontSz" fact="0.2"/>
            <dgm:constr type="bMarg" refType="primFontSz" fact="0.2"/>
          </dgm:constrLst>
          <dgm:ruleLst>
            <dgm:rule type="h" val="INF" fact="NaN" max="NaN"/>
          </dgm:ruleLst>
        </dgm:layoutNode>
        <dgm:layoutNode name="bracket" styleLbl="parChTrans1D1">
          <dgm:alg type="sp"/>
          <dgm:choose name="Name11">
            <dgm:if name="Name12" func="var" arg="dir" op="equ" val="norm">
              <dgm:shape xmlns:r="http://schemas.openxmlformats.org/officeDocument/2006/relationships" type="leftBrace" r:blip="">
                <dgm:adjLst>
                  <dgm:adj idx="1" val="0.35"/>
                </dgm:adjLst>
              </dgm:shape>
            </dgm:if>
            <dgm:else name="Name13">
              <dgm:shape xmlns:r="http://schemas.openxmlformats.org/officeDocument/2006/relationships" rot="180" type="leftBrace" r:blip="">
                <dgm:adjLst>
                  <dgm:adj idx="1" val="0.35"/>
                </dgm:adjLst>
              </dgm:shape>
            </dgm:else>
          </dgm:choose>
          <dgm:presOf/>
        </dgm:layoutNode>
        <dgm:layoutNode name="spH">
          <dgm:alg type="sp"/>
        </dgm:layoutNode>
        <dgm:choose name="Name14">
          <dgm:if name="Name15" axis="ch" ptType="node" func="cnt" op="gte" val="1">
            <dgm:layoutNode name="desTx" styleLbl="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secFontSz" refType="primFontSz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h" val="INF" fact="NaN" max="NaN"/>
              </dgm:ruleLst>
            </dgm:layoutNode>
          </dgm:if>
          <dgm:else name="Name16"/>
        </dgm:choose>
      </dgm:layoutNode>
      <dgm:forEach name="Name17" axis="followSib" ptType="sibTrans" cnt="1">
        <dgm:layoutNode name="spV">
          <dgm:alg type="sp"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7">
  <dgm:title val=""/>
  <dgm:desc val=""/>
  <dgm:catLst>
    <dgm:cat type="3D" pri="11700"/>
  </dgm:catLst>
  <dgm:scene3d>
    <a:camera prst="perspectiveLeft" zoom="91000"/>
    <a:lightRig rig="threePt" dir="t">
      <a:rot lat="0" lon="0" rev="20640000"/>
    </a:lightRig>
  </dgm:scene3d>
  <dgm:styleLbl name="node0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threePt" dir="t"/>
    </dgm:scene3d>
    <dgm:sp3d extrusionH="50600" prstMaterial="clear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50600" prstMaterial="metal">
      <a:bevelT w="101600" h="80600" prst="relaxedInset"/>
      <a:bevelB w="80600" h="80600" prst="relaxedInset"/>
    </dgm:sp3d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threePt" dir="t"/>
    </dgm:scene3d>
    <dgm:sp3d extrusionH="50600" prstMaterial="metal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 z="57200" extrusionH="10600" prstMaterial="plastic">
      <a:bevelT w="101600" h="8600" prst="relaxedInset"/>
      <a:bevelB w="8600" h="8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211800" extrusionH="10600" prstMaterial="plastic">
      <a:bevelT w="101600" h="8600" prst="relaxedInset"/>
      <a:bevelB w="8600" h="8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 z="106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 z="-2118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0000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threePt" dir="t"/>
    </dgm:scene3d>
    <dgm:sp3d z="-110000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threePt" dir="t"/>
    </dgm:scene3d>
    <dgm:sp3d z="-110000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61800" extrusionH="10600" prstMaterial="matte">
      <a:bevelT w="90600" h="18600" prst="softRound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extrusionH="50600">
      <a:bevelT w="101600" h="80600"/>
      <a:bevelB w="80600" h="806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50600">
      <a:bevelT w="101600" h="806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61800" extrusionH="10600" prstMaterial="matte">
      <a:bevelT w="90600" h="18600" prst="softRound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50600" contourW="3000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61800" extrusionH="10600" contourW="3000">
      <a:bevelT w="48600" h="8600" prst="softRound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50600" contourW="3000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61800" extrusionH="10600" contourW="3000">
      <a:bevelT w="48600" h="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618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50600">
      <a:bevelT w="80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200" extrusionH="600" contourW="3000" prstMaterial="plastic">
      <a:bevelT w="80600" h="18600" prst="relaxedInset"/>
      <a:bevelB w="80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2426ABF-A8C0-D94B-8DA4-89B3D95177F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73E1C36-C21F-0B70-27E7-5B59DAE2756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7769225" y="0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970FB6-164E-0840-A35B-09E9F3D45F76}" type="datetimeyyyy">
              <a:rPr lang="en-US" smtClean="0"/>
              <a:t>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942066-244B-8673-5E9A-26E4265AD0B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23161625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30EE97-1F54-6631-A4BB-FD938296488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7769225" y="23161625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0BD0AB-C59E-4A46-83D3-F07787446BA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3783596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0866786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1pPr>
    <a:lvl2pPr marL="228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2pPr>
    <a:lvl3pPr marL="457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3pPr>
    <a:lvl4pPr marL="685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4pPr>
    <a:lvl5pPr marL="9144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5pPr>
    <a:lvl6pPr marL="11430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6pPr>
    <a:lvl7pPr marL="1371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7pPr>
    <a:lvl8pPr marL="1600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8pPr>
    <a:lvl9pPr marL="1828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76548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77361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93977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6670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97422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9146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Image 0">
            <a:extLst>
              <a:ext uri="{FF2B5EF4-FFF2-40B4-BE49-F238E27FC236}">
                <a16:creationId xmlns:a16="http://schemas.microsoft.com/office/drawing/2014/main" id="{BA5D5A72-CB6F-F8DE-E2C9-90459C8C3D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5295900" cy="6877050"/>
          </a:xfrm>
          <a:custGeom>
            <a:avLst/>
            <a:gdLst>
              <a:gd name="connsiteX0" fmla="*/ 0 w 5295900"/>
              <a:gd name="connsiteY0" fmla="*/ 0 h 6877050"/>
              <a:gd name="connsiteX1" fmla="*/ 5295900 w 5295900"/>
              <a:gd name="connsiteY1" fmla="*/ 0 h 6877050"/>
              <a:gd name="connsiteX2" fmla="*/ 5295900 w 5295900"/>
              <a:gd name="connsiteY2" fmla="*/ 6877050 h 6877050"/>
              <a:gd name="connsiteX3" fmla="*/ 0 w 5295900"/>
              <a:gd name="connsiteY3" fmla="*/ 6877050 h 687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95900" h="6877050">
                <a:moveTo>
                  <a:pt x="0" y="0"/>
                </a:moveTo>
                <a:lnTo>
                  <a:pt x="5295900" y="0"/>
                </a:lnTo>
                <a:lnTo>
                  <a:pt x="5295900" y="6877050"/>
                </a:lnTo>
                <a:lnTo>
                  <a:pt x="0" y="6877050"/>
                </a:lnTo>
                <a:close/>
              </a:path>
            </a:pathLst>
          </a:custGeom>
          <a:solidFill>
            <a:schemeClr val="accent3"/>
          </a:solidFill>
          <a:ln w="4763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66FD7FF-2869-7902-36B2-2B229AB9AB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500188" y="1173106"/>
            <a:ext cx="9191625" cy="5704772"/>
          </a:xfrm>
          <a:custGeom>
            <a:avLst/>
            <a:gdLst>
              <a:gd name="connsiteX0" fmla="*/ 4595813 w 9191625"/>
              <a:gd name="connsiteY0" fmla="*/ 0 h 5704772"/>
              <a:gd name="connsiteX1" fmla="*/ 9191625 w 9191625"/>
              <a:gd name="connsiteY1" fmla="*/ 4592108 h 5704772"/>
              <a:gd name="connsiteX2" fmla="*/ 9191625 w 9191625"/>
              <a:gd name="connsiteY2" fmla="*/ 5704772 h 5704772"/>
              <a:gd name="connsiteX3" fmla="*/ 0 w 9191625"/>
              <a:gd name="connsiteY3" fmla="*/ 5704772 h 5704772"/>
              <a:gd name="connsiteX4" fmla="*/ 0 w 9191625"/>
              <a:gd name="connsiteY4" fmla="*/ 4592108 h 5704772"/>
              <a:gd name="connsiteX5" fmla="*/ 4595813 w 9191625"/>
              <a:gd name="connsiteY5" fmla="*/ 0 h 5704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91625" h="5704772">
                <a:moveTo>
                  <a:pt x="4595813" y="0"/>
                </a:moveTo>
                <a:cubicBezTo>
                  <a:pt x="7133987" y="0"/>
                  <a:pt x="9191625" y="2055957"/>
                  <a:pt x="9191625" y="4592108"/>
                </a:cubicBezTo>
                <a:lnTo>
                  <a:pt x="9191625" y="5704772"/>
                </a:lnTo>
                <a:lnTo>
                  <a:pt x="0" y="5704772"/>
                </a:lnTo>
                <a:lnTo>
                  <a:pt x="0" y="4592108"/>
                </a:lnTo>
                <a:cubicBezTo>
                  <a:pt x="0" y="2055957"/>
                  <a:pt x="2057614" y="0"/>
                  <a:pt x="4595813" y="0"/>
                </a:cubicBezTo>
                <a:close/>
              </a:path>
            </a:pathLst>
          </a:custGeom>
          <a:solidFill>
            <a:schemeClr val="accent6"/>
          </a:solidFill>
          <a:ln w="476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1457C88-4472-81CF-02AF-4421E0A308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94429" y="0"/>
            <a:ext cx="6803142" cy="5396474"/>
          </a:xfrm>
          <a:custGeom>
            <a:avLst/>
            <a:gdLst>
              <a:gd name="connsiteX0" fmla="*/ 0 w 6803142"/>
              <a:gd name="connsiteY0" fmla="*/ 0 h 5396474"/>
              <a:gd name="connsiteX1" fmla="*/ 6803142 w 6803142"/>
              <a:gd name="connsiteY1" fmla="*/ 0 h 5396474"/>
              <a:gd name="connsiteX2" fmla="*/ 6803142 w 6803142"/>
              <a:gd name="connsiteY2" fmla="*/ 1997094 h 5396474"/>
              <a:gd name="connsiteX3" fmla="*/ 3401576 w 6803142"/>
              <a:gd name="connsiteY3" fmla="*/ 5396474 h 5396474"/>
              <a:gd name="connsiteX4" fmla="*/ 0 w 6803142"/>
              <a:gd name="connsiteY4" fmla="*/ 1997094 h 5396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3142" h="5396474">
                <a:moveTo>
                  <a:pt x="0" y="0"/>
                </a:moveTo>
                <a:lnTo>
                  <a:pt x="6803142" y="0"/>
                </a:lnTo>
                <a:lnTo>
                  <a:pt x="6803142" y="1997094"/>
                </a:lnTo>
                <a:cubicBezTo>
                  <a:pt x="6803142" y="3874511"/>
                  <a:pt x="5280228" y="5396474"/>
                  <a:pt x="3401576" y="5396474"/>
                </a:cubicBezTo>
                <a:cubicBezTo>
                  <a:pt x="1522938" y="5396474"/>
                  <a:pt x="0" y="3874511"/>
                  <a:pt x="0" y="1997094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899790" y="810227"/>
            <a:ext cx="6392421" cy="3831221"/>
          </a:xfrm>
        </p:spPr>
        <p:txBody>
          <a:bodyPr tIns="0" bIns="0" anchor="ctr" anchorCtr="0">
            <a:noAutofit/>
          </a:bodyPr>
          <a:lstStyle>
            <a:lvl1pPr algn="ctr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6317998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>
            <a:extLst>
              <a:ext uri="{FF2B5EF4-FFF2-40B4-BE49-F238E27FC236}">
                <a16:creationId xmlns:a16="http://schemas.microsoft.com/office/drawing/2014/main" id="{D014917C-8694-B4A4-A211-0F31F00E2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1550562" cy="2545382"/>
          </a:xfrm>
          <a:custGeom>
            <a:avLst/>
            <a:gdLst>
              <a:gd name="connsiteX0" fmla="*/ 683117 w 1550562"/>
              <a:gd name="connsiteY0" fmla="*/ 0 h 2545382"/>
              <a:gd name="connsiteX1" fmla="*/ 1550562 w 1550562"/>
              <a:gd name="connsiteY1" fmla="*/ 0 h 2545382"/>
              <a:gd name="connsiteX2" fmla="*/ 1550562 w 1550562"/>
              <a:gd name="connsiteY2" fmla="*/ 7240 h 2545382"/>
              <a:gd name="connsiteX3" fmla="*/ 221868 w 1550562"/>
              <a:gd name="connsiteY3" fmla="*/ 2418735 h 2545382"/>
              <a:gd name="connsiteX4" fmla="*/ 0 w 1550562"/>
              <a:gd name="connsiteY4" fmla="*/ 2545382 h 2545382"/>
              <a:gd name="connsiteX5" fmla="*/ 0 w 1550562"/>
              <a:gd name="connsiteY5" fmla="*/ 1500516 h 2545382"/>
              <a:gd name="connsiteX6" fmla="*/ 102557 w 1550562"/>
              <a:gd name="connsiteY6" fmla="*/ 1405503 h 2545382"/>
              <a:gd name="connsiteX7" fmla="*/ 673022 w 1550562"/>
              <a:gd name="connsiteY7" fmla="*/ 200390 h 2545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50562" h="2545382">
                <a:moveTo>
                  <a:pt x="683117" y="0"/>
                </a:moveTo>
                <a:lnTo>
                  <a:pt x="1550562" y="0"/>
                </a:lnTo>
                <a:lnTo>
                  <a:pt x="1550562" y="7240"/>
                </a:lnTo>
                <a:cubicBezTo>
                  <a:pt x="1550562" y="1022523"/>
                  <a:pt x="1020469" y="1913556"/>
                  <a:pt x="221868" y="2418735"/>
                </a:cubicBezTo>
                <a:lnTo>
                  <a:pt x="0" y="2545382"/>
                </a:lnTo>
                <a:lnTo>
                  <a:pt x="0" y="1500516"/>
                </a:lnTo>
                <a:lnTo>
                  <a:pt x="102557" y="1405503"/>
                </a:lnTo>
                <a:cubicBezTo>
                  <a:pt x="416582" y="1089274"/>
                  <a:pt x="625660" y="668089"/>
                  <a:pt x="673022" y="20039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A7DB6972-BB75-254A-BA88-C0C3E6E93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1"/>
            <a:ext cx="682740" cy="1500050"/>
          </a:xfrm>
          <a:custGeom>
            <a:avLst/>
            <a:gdLst>
              <a:gd name="connsiteX0" fmla="*/ 0 w 682740"/>
              <a:gd name="connsiteY0" fmla="*/ 0 h 1500050"/>
              <a:gd name="connsiteX1" fmla="*/ 682740 w 682740"/>
              <a:gd name="connsiteY1" fmla="*/ 0 h 1500050"/>
              <a:gd name="connsiteX2" fmla="*/ 672647 w 682740"/>
              <a:gd name="connsiteY2" fmla="*/ 200357 h 1500050"/>
              <a:gd name="connsiteX3" fmla="*/ 102290 w 682740"/>
              <a:gd name="connsiteY3" fmla="*/ 1405281 h 1500050"/>
              <a:gd name="connsiteX4" fmla="*/ 0 w 682740"/>
              <a:gd name="connsiteY4" fmla="*/ 1500050 h 15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2740" h="1500050">
                <a:moveTo>
                  <a:pt x="0" y="0"/>
                </a:moveTo>
                <a:lnTo>
                  <a:pt x="682740" y="0"/>
                </a:lnTo>
                <a:lnTo>
                  <a:pt x="672647" y="200357"/>
                </a:lnTo>
                <a:cubicBezTo>
                  <a:pt x="625294" y="667983"/>
                  <a:pt x="416256" y="1089101"/>
                  <a:pt x="102290" y="1405281"/>
                </a:cubicBezTo>
                <a:lnTo>
                  <a:pt x="0" y="150005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Image 2">
            <a:extLst>
              <a:ext uri="{FF2B5EF4-FFF2-40B4-BE49-F238E27FC236}">
                <a16:creationId xmlns:a16="http://schemas.microsoft.com/office/drawing/2014/main" id="{790E862E-398F-571C-EC2C-3D17164DE0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70445" y="314191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C975BF2-D657-C309-269D-B8D0062631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50563" y="1089213"/>
            <a:ext cx="9879437" cy="980844"/>
          </a:xfrm>
        </p:spPr>
        <p:txBody>
          <a:bodyPr tIns="0" bIns="0"/>
          <a:lstStyle>
            <a:lvl1pPr algn="l">
              <a:lnSpc>
                <a:spcPct val="100000"/>
              </a:lnSpc>
              <a:defRPr sz="360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Text Placeholder 54">
            <a:extLst>
              <a:ext uri="{FF2B5EF4-FFF2-40B4-BE49-F238E27FC236}">
                <a16:creationId xmlns:a16="http://schemas.microsoft.com/office/drawing/2014/main" id="{A0AEB4DF-13C8-8171-2BDB-FD1AD542E7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50564" y="2331958"/>
            <a:ext cx="2975217" cy="3704266"/>
          </a:xfrm>
        </p:spPr>
        <p:txBody>
          <a:bodyPr lIns="91440" tIns="0" rIns="91440" bIns="0" anchor="t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/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2134EBA-AF32-9F8A-370F-0D3E842F0397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087154" y="2331791"/>
            <a:ext cx="6345893" cy="3721817"/>
          </a:xfrm>
        </p:spPr>
        <p:txBody>
          <a:bodyPr lIns="91440" rIns="91440"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Slide Number Placeholder 2">
            <a:extLst>
              <a:ext uri="{FF2B5EF4-FFF2-40B4-BE49-F238E27FC236}">
                <a16:creationId xmlns:a16="http://schemas.microsoft.com/office/drawing/2014/main" id="{AE99A73D-155B-A133-9671-506F54A0559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39588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raphic 28">
            <a:extLst>
              <a:ext uri="{FF2B5EF4-FFF2-40B4-BE49-F238E27FC236}">
                <a16:creationId xmlns:a16="http://schemas.microsoft.com/office/drawing/2014/main" id="{D5595DD5-43B0-252F-8BC6-6B74340C5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7193"/>
          <a:stretch/>
        </p:blipFill>
        <p:spPr>
          <a:xfrm>
            <a:off x="1" y="-1"/>
            <a:ext cx="443344" cy="6856025"/>
          </a:xfrm>
          <a:custGeom>
            <a:avLst/>
            <a:gdLst>
              <a:gd name="connsiteX0" fmla="*/ 0 w 1734410"/>
              <a:gd name="connsiteY0" fmla="*/ 0 h 4795637"/>
              <a:gd name="connsiteX1" fmla="*/ 1734410 w 1734410"/>
              <a:gd name="connsiteY1" fmla="*/ 0 h 4795637"/>
              <a:gd name="connsiteX2" fmla="*/ 1734410 w 1734410"/>
              <a:gd name="connsiteY2" fmla="*/ 4795637 h 4795637"/>
              <a:gd name="connsiteX3" fmla="*/ 0 w 1734410"/>
              <a:gd name="connsiteY3" fmla="*/ 4795637 h 4795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34410" h="4795637">
                <a:moveTo>
                  <a:pt x="0" y="0"/>
                </a:moveTo>
                <a:lnTo>
                  <a:pt x="1734410" y="0"/>
                </a:lnTo>
                <a:lnTo>
                  <a:pt x="1734410" y="4795637"/>
                </a:lnTo>
                <a:lnTo>
                  <a:pt x="0" y="4795637"/>
                </a:lnTo>
                <a:close/>
              </a:path>
            </a:pathLst>
          </a:cu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550564" y="1057274"/>
            <a:ext cx="9875463" cy="999746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 b="1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9" name="Freeform 48">
            <a:extLst>
              <a:ext uri="{FF2B5EF4-FFF2-40B4-BE49-F238E27FC236}">
                <a16:creationId xmlns:a16="http://schemas.microsoft.com/office/drawing/2014/main" id="{BC3A3767-6C5E-8188-0A49-955BBACE37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-3" y="4420134"/>
            <a:ext cx="1293237" cy="2437866"/>
          </a:xfrm>
          <a:custGeom>
            <a:avLst/>
            <a:gdLst>
              <a:gd name="connsiteX0" fmla="*/ 1293237 w 1293237"/>
              <a:gd name="connsiteY0" fmla="*/ 2437866 h 2437866"/>
              <a:gd name="connsiteX1" fmla="*/ 1292465 w 1293237"/>
              <a:gd name="connsiteY1" fmla="*/ 2437373 h 2437866"/>
              <a:gd name="connsiteX2" fmla="*/ 0 w 1293237"/>
              <a:gd name="connsiteY2" fmla="*/ 0 h 2437866"/>
              <a:gd name="connsiteX3" fmla="*/ 1293237 w 1293237"/>
              <a:gd name="connsiteY3" fmla="*/ 0 h 2437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93237" h="2437866">
                <a:moveTo>
                  <a:pt x="1293237" y="2437866"/>
                </a:moveTo>
                <a:lnTo>
                  <a:pt x="1292465" y="2437373"/>
                </a:lnTo>
                <a:cubicBezTo>
                  <a:pt x="511725" y="1903845"/>
                  <a:pt x="0" y="1011184"/>
                  <a:pt x="0" y="0"/>
                </a:cubicBezTo>
                <a:lnTo>
                  <a:pt x="1293237" y="0"/>
                </a:lnTo>
                <a:close/>
              </a:path>
            </a:pathLst>
          </a:custGeom>
          <a:solidFill>
            <a:schemeClr val="accent1"/>
          </a:solidFill>
          <a:ln w="4763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E4BD7F71-D12B-4F27-1505-FF681CF55F73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550564" y="2303028"/>
            <a:ext cx="5829147" cy="3961593"/>
          </a:xfrm>
        </p:spPr>
        <p:txBody>
          <a:bodyPr lIns="91440" tIns="0" rIns="91440" bIns="0">
            <a:normAutofit/>
          </a:bodyPr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FB87C65D-4EF3-18C8-18A8-477F87A37E51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7940842" y="2303028"/>
            <a:ext cx="3485184" cy="3961593"/>
          </a:xfrm>
        </p:spPr>
        <p:txBody>
          <a:bodyPr lIns="91440" tIns="0" rIns="91440" bIns="0">
            <a:normAutofit/>
          </a:bodyPr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7" name="Slide Number Placeholder 2">
            <a:extLst>
              <a:ext uri="{FF2B5EF4-FFF2-40B4-BE49-F238E27FC236}">
                <a16:creationId xmlns:a16="http://schemas.microsoft.com/office/drawing/2014/main" id="{AEFFA34C-885D-E995-D8F9-B4ACFBF3110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3" name="Graphic 42">
            <a:extLst>
              <a:ext uri="{FF2B5EF4-FFF2-40B4-BE49-F238E27FC236}">
                <a16:creationId xmlns:a16="http://schemas.microsoft.com/office/drawing/2014/main" id="{C6639AD7-128F-B39D-B45F-0F22A2C6D6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7193"/>
          <a:stretch/>
        </p:blipFill>
        <p:spPr>
          <a:xfrm rot="5400000">
            <a:off x="6072641" y="-5676015"/>
            <a:ext cx="443344" cy="11795374"/>
          </a:xfrm>
          <a:custGeom>
            <a:avLst/>
            <a:gdLst>
              <a:gd name="connsiteX0" fmla="*/ 0 w 1734410"/>
              <a:gd name="connsiteY0" fmla="*/ 0 h 4795637"/>
              <a:gd name="connsiteX1" fmla="*/ 1734410 w 1734410"/>
              <a:gd name="connsiteY1" fmla="*/ 0 h 4795637"/>
              <a:gd name="connsiteX2" fmla="*/ 1734410 w 1734410"/>
              <a:gd name="connsiteY2" fmla="*/ 4795637 h 4795637"/>
              <a:gd name="connsiteX3" fmla="*/ 0 w 1734410"/>
              <a:gd name="connsiteY3" fmla="*/ 4795637 h 4795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34410" h="4795637">
                <a:moveTo>
                  <a:pt x="0" y="0"/>
                </a:moveTo>
                <a:lnTo>
                  <a:pt x="1734410" y="0"/>
                </a:lnTo>
                <a:lnTo>
                  <a:pt x="1734410" y="4795637"/>
                </a:lnTo>
                <a:lnTo>
                  <a:pt x="0" y="4795637"/>
                </a:lnTo>
                <a:close/>
              </a:path>
            </a:pathLst>
          </a:cu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id="{48479A23-C29C-C711-510C-05B69B8822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1443" r="10857"/>
          <a:stretch/>
        </p:blipFill>
        <p:spPr>
          <a:xfrm rot="16200000">
            <a:off x="-6447" y="6444"/>
            <a:ext cx="1961253" cy="1948364"/>
          </a:xfrm>
          <a:custGeom>
            <a:avLst/>
            <a:gdLst>
              <a:gd name="connsiteX0" fmla="*/ 1961253 w 1961253"/>
              <a:gd name="connsiteY0" fmla="*/ 0 h 1948364"/>
              <a:gd name="connsiteX1" fmla="*/ 1961253 w 1961253"/>
              <a:gd name="connsiteY1" fmla="*/ 1948364 h 1948364"/>
              <a:gd name="connsiteX2" fmla="*/ 0 w 1961253"/>
              <a:gd name="connsiteY2" fmla="*/ 1948364 h 1948364"/>
              <a:gd name="connsiteX3" fmla="*/ 0 w 1961253"/>
              <a:gd name="connsiteY3" fmla="*/ 0 h 1948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1253" h="1948364">
                <a:moveTo>
                  <a:pt x="1961253" y="0"/>
                </a:moveTo>
                <a:lnTo>
                  <a:pt x="1961253" y="1948364"/>
                </a:lnTo>
                <a:lnTo>
                  <a:pt x="0" y="1948364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7" name="Image 2">
            <a:extLst>
              <a:ext uri="{FF2B5EF4-FFF2-40B4-BE49-F238E27FC236}">
                <a16:creationId xmlns:a16="http://schemas.microsoft.com/office/drawing/2014/main" id="{F3DC42FA-4B8F-2EFC-CAB4-1CCAB93BEB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96626" y="4929577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66507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376CF4B8-1811-BD21-43A7-560AC4724F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0"/>
            <a:ext cx="12216063" cy="346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B7B4F0-D3BC-63DF-6429-F771BE5A3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420493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5C6DDD-D2BB-0153-0F53-9F7C17BDFD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1057274"/>
            <a:ext cx="10511627" cy="1012785"/>
          </a:xfrm>
        </p:spPr>
        <p:txBody>
          <a:bodyPr tIns="0" bIns="0"/>
          <a:lstStyle>
            <a:lvl1pPr algn="ctr">
              <a:lnSpc>
                <a:spcPct val="100000"/>
              </a:lnSpc>
              <a:defRPr sz="360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4D6DED8E-165F-59D7-F01C-4EF0446E5FC0}"/>
              </a:ext>
            </a:extLst>
          </p:cNvPr>
          <p:cNvSpPr>
            <a:spLocks noGrp="1"/>
          </p:cNvSpPr>
          <p:nvPr userDrawn="1">
            <p:ph sz="quarter" idx="4" hasCustomPrompt="1"/>
          </p:nvPr>
        </p:nvSpPr>
        <p:spPr>
          <a:xfrm>
            <a:off x="914400" y="2316067"/>
            <a:ext cx="10511627" cy="3948557"/>
          </a:xfrm>
        </p:spPr>
        <p:txBody>
          <a:bodyPr lIns="91440" tIns="91440" rIns="91440" bIns="91440">
            <a:normAutofit/>
          </a:bodyPr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2933FDAB-13EE-5F9F-5DFC-A5A60BC6362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5081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EF1F750-031C-BDB7-BD7B-9CBE17406F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948738" cy="6858000"/>
          </a:xfrm>
          <a:custGeom>
            <a:avLst/>
            <a:gdLst>
              <a:gd name="connsiteX0" fmla="*/ 0 w 8948738"/>
              <a:gd name="connsiteY0" fmla="*/ 0 h 6858000"/>
              <a:gd name="connsiteX1" fmla="*/ 5932941 w 8948738"/>
              <a:gd name="connsiteY1" fmla="*/ 0 h 6858000"/>
              <a:gd name="connsiteX2" fmla="*/ 6047310 w 8948738"/>
              <a:gd name="connsiteY2" fmla="*/ 14613 h 6858000"/>
              <a:gd name="connsiteX3" fmla="*/ 8948738 w 8948738"/>
              <a:gd name="connsiteY3" fmla="*/ 3416480 h 6858000"/>
              <a:gd name="connsiteX4" fmla="*/ 5702202 w 8948738"/>
              <a:gd name="connsiteY4" fmla="*/ 6853523 h 6858000"/>
              <a:gd name="connsiteX5" fmla="*/ 5526113 w 8948738"/>
              <a:gd name="connsiteY5" fmla="*/ 6858000 h 6858000"/>
              <a:gd name="connsiteX6" fmla="*/ 0 w 8948738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948738" h="6858000">
                <a:moveTo>
                  <a:pt x="0" y="0"/>
                </a:moveTo>
                <a:lnTo>
                  <a:pt x="5932941" y="0"/>
                </a:lnTo>
                <a:lnTo>
                  <a:pt x="6047310" y="14613"/>
                </a:lnTo>
                <a:cubicBezTo>
                  <a:pt x="7690210" y="267026"/>
                  <a:pt x="8948738" y="1693971"/>
                  <a:pt x="8948738" y="3416480"/>
                </a:cubicBezTo>
                <a:cubicBezTo>
                  <a:pt x="8948738" y="5257788"/>
                  <a:pt x="7510634" y="6761349"/>
                  <a:pt x="5702202" y="6853523"/>
                </a:cubicBezTo>
                <a:lnTo>
                  <a:pt x="552611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 w="476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FEB515B5-2D9F-58E1-6E3C-CCBF105D89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527501" y="0"/>
            <a:ext cx="4671276" cy="6857999"/>
          </a:xfrm>
          <a:custGeom>
            <a:avLst/>
            <a:gdLst>
              <a:gd name="connsiteX0" fmla="*/ 3416476 w 4653374"/>
              <a:gd name="connsiteY0" fmla="*/ 0 h 6831717"/>
              <a:gd name="connsiteX1" fmla="*/ 4653374 w 4653374"/>
              <a:gd name="connsiteY1" fmla="*/ 0 h 6831717"/>
              <a:gd name="connsiteX2" fmla="*/ 4653374 w 4653374"/>
              <a:gd name="connsiteY2" fmla="*/ 6831717 h 6831717"/>
              <a:gd name="connsiteX3" fmla="*/ 3416476 w 4653374"/>
              <a:gd name="connsiteY3" fmla="*/ 6831717 h 6831717"/>
              <a:gd name="connsiteX4" fmla="*/ 0 w 4653374"/>
              <a:gd name="connsiteY4" fmla="*/ 3415863 h 6831717"/>
              <a:gd name="connsiteX5" fmla="*/ 3416476 w 4653374"/>
              <a:gd name="connsiteY5" fmla="*/ 0 h 683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53374" h="6831717">
                <a:moveTo>
                  <a:pt x="3416476" y="0"/>
                </a:moveTo>
                <a:lnTo>
                  <a:pt x="4653374" y="0"/>
                </a:lnTo>
                <a:lnTo>
                  <a:pt x="4653374" y="6831717"/>
                </a:lnTo>
                <a:lnTo>
                  <a:pt x="3416476" y="6831717"/>
                </a:lnTo>
                <a:cubicBezTo>
                  <a:pt x="1529612" y="6831717"/>
                  <a:pt x="0" y="5302406"/>
                  <a:pt x="0" y="3415863"/>
                </a:cubicBezTo>
                <a:cubicBezTo>
                  <a:pt x="0" y="1529335"/>
                  <a:pt x="1529607" y="0"/>
                  <a:pt x="3416476" y="0"/>
                </a:cubicBezTo>
                <a:close/>
              </a:path>
            </a:pathLst>
          </a:custGeom>
          <a:solidFill>
            <a:schemeClr val="accent1"/>
          </a:solidFill>
          <a:ln w="477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9" name="Image 2">
            <a:extLst>
              <a:ext uri="{FF2B5EF4-FFF2-40B4-BE49-F238E27FC236}">
                <a16:creationId xmlns:a16="http://schemas.microsoft.com/office/drawing/2014/main" id="{5CCFEDF9-5B69-87BA-8A33-35033DA401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766586" y="0"/>
            <a:ext cx="3432191" cy="343219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1" y="849782"/>
            <a:ext cx="5715000" cy="2727709"/>
          </a:xfrm>
        </p:spPr>
        <p:txBody>
          <a:bodyPr tIns="0" bIns="0" anchor="b" anchorCtr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86F10CB4-CF79-A942-DA9C-04CBB7C89DC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14401" y="3813606"/>
            <a:ext cx="5715000" cy="2234642"/>
          </a:xfrm>
        </p:spPr>
        <p:txBody>
          <a:bodyPr lIns="91440" tIns="0" rIns="91440" bIns="0" anchor="t" anchorCtr="0">
            <a:normAutofit/>
          </a:bodyPr>
          <a:lstStyle>
            <a:lvl1pPr marL="0" indent="0" algn="l">
              <a:spcBef>
                <a:spcPts val="576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3728988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C6B5F91-ABF5-D0B6-E43F-40CEDC3A6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52D64F1-27B6-A1E5-4F44-A6029FAB30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ctr" anchorCtr="0"/>
          <a:lstStyle/>
          <a:p>
            <a:r>
              <a:rPr lang="en-US" dirty="0"/>
              <a:t>Click to add title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8684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626DE4B-D4E5-B36A-89FA-7C0E87AFC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5243571-BE64-3777-F992-88FC43A605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11828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DFAE2CB-0EAD-E788-FCB7-FB12F6939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58952" y="758952"/>
            <a:ext cx="3932237" cy="1524662"/>
          </a:xfrm>
        </p:spPr>
        <p:txBody>
          <a:bodyPr anchor="b"/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58952" y="2286000"/>
            <a:ext cx="3932237" cy="356708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183187" y="741459"/>
            <a:ext cx="6242839" cy="511959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450055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AA6B609-D718-DB49-892F-7E49376CC9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60938" y="755372"/>
            <a:ext cx="3931920" cy="1527048"/>
          </a:xfrm>
        </p:spPr>
        <p:txBody>
          <a:bodyPr anchor="b"/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60938" y="2286001"/>
            <a:ext cx="393192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5262700" y="987425"/>
            <a:ext cx="6172200" cy="4873625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2346700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5923D9E-9381-3D11-B31A-1BF5C97F35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452303" y="3405019"/>
            <a:ext cx="5739697" cy="3467971"/>
            <a:chOff x="5009037" y="2525712"/>
            <a:chExt cx="7170193" cy="4332288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89E777D0-3240-08CE-6B6C-B33B910B84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9037" y="25257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EFEA81A2-6893-518C-6AF3-37C987789C8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89536" y="2525712"/>
              <a:ext cx="3589694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F297964-0B81-31DC-6D6D-1414832238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 flipV="1">
            <a:off x="6465610" y="0"/>
            <a:ext cx="5739697" cy="3467971"/>
            <a:chOff x="5183405" y="2678112"/>
            <a:chExt cx="7170193" cy="4332288"/>
          </a:xfrm>
        </p:grpSpPr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CE4FDB43-7466-4B74-330E-836DA9504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3405" y="26781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2EA39DB9-F1B4-F4E9-CF4D-717B0CD747DA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3903" y="2678112"/>
              <a:ext cx="3589695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4" name="Image 2">
            <a:extLst>
              <a:ext uri="{FF2B5EF4-FFF2-40B4-BE49-F238E27FC236}">
                <a16:creationId xmlns:a16="http://schemas.microsoft.com/office/drawing/2014/main" id="{EFFAEAD9-58A9-096B-C6D0-58F7AD08EB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642518" y="4577658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1CFBBA-B680-A6A7-3C4B-5FEAC42532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1057274"/>
            <a:ext cx="6583680" cy="1531357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2386C43-DD10-E892-08AD-D6F4AE9617D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14400" y="2834640"/>
            <a:ext cx="6583680" cy="3207344"/>
          </a:xfrm>
        </p:spPr>
        <p:txBody>
          <a:bodyPr lIns="91440" tIns="0" rIns="91440" bIns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50000"/>
              </a:lnSpc>
              <a:spcBef>
                <a:spcPts val="0"/>
              </a:spcBef>
              <a:defRPr sz="2000"/>
            </a:lvl2pPr>
            <a:lvl3pPr marL="685800">
              <a:lnSpc>
                <a:spcPct val="150000"/>
              </a:lnSpc>
              <a:spcBef>
                <a:spcPts val="0"/>
              </a:spcBef>
              <a:defRPr sz="18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114D1E-7749-DD58-8782-318E4F679D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39645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537D12D-0FCA-3396-988D-452D3D526E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3390900"/>
            <a:ext cx="12216063" cy="346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1710CE8-8A83-C0D3-623E-AFCC6C6A29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332509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AA66C80-37C3-6D28-7564-733A30B2CD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>
            <a:off x="9353550" y="0"/>
            <a:ext cx="2838450" cy="2857958"/>
            <a:chOff x="0" y="0"/>
            <a:chExt cx="2838450" cy="2857958"/>
          </a:xfrm>
        </p:grpSpPr>
        <p:sp>
          <p:nvSpPr>
            <p:cNvPr id="12" name="Freeform: Shape 28">
              <a:extLst>
                <a:ext uri="{FF2B5EF4-FFF2-40B4-BE49-F238E27FC236}">
                  <a16:creationId xmlns:a16="http://schemas.microsoft.com/office/drawing/2014/main" id="{D9DB7C23-E0CF-A75F-BFFD-4E7679AF4A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0"/>
              <a:ext cx="2838450" cy="2857958"/>
            </a:xfrm>
            <a:custGeom>
              <a:avLst/>
              <a:gdLst>
                <a:gd name="connsiteX0" fmla="*/ 1971005 w 2838450"/>
                <a:gd name="connsiteY0" fmla="*/ 0 h 2857958"/>
                <a:gd name="connsiteX1" fmla="*/ 2838450 w 2838450"/>
                <a:gd name="connsiteY1" fmla="*/ 0 h 2857958"/>
                <a:gd name="connsiteX2" fmla="*/ 2838450 w 2838450"/>
                <a:gd name="connsiteY2" fmla="*/ 7240 h 2857958"/>
                <a:gd name="connsiteX3" fmla="*/ 278890 w 2838450"/>
                <a:gd name="connsiteY3" fmla="*/ 2843883 h 2857958"/>
                <a:gd name="connsiteX4" fmla="*/ 0 w 2838450"/>
                <a:gd name="connsiteY4" fmla="*/ 2857958 h 2857958"/>
                <a:gd name="connsiteX5" fmla="*/ 0 w 2838450"/>
                <a:gd name="connsiteY5" fmla="*/ 1990580 h 2857958"/>
                <a:gd name="connsiteX6" fmla="*/ 190293 w 2838450"/>
                <a:gd name="connsiteY6" fmla="*/ 1980883 h 2857958"/>
                <a:gd name="connsiteX7" fmla="*/ 1960910 w 2838450"/>
                <a:gd name="connsiteY7" fmla="*/ 200390 h 285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38450" h="2857958">
                  <a:moveTo>
                    <a:pt x="1971005" y="0"/>
                  </a:moveTo>
                  <a:lnTo>
                    <a:pt x="2838450" y="0"/>
                  </a:lnTo>
                  <a:lnTo>
                    <a:pt x="2838450" y="7240"/>
                  </a:lnTo>
                  <a:cubicBezTo>
                    <a:pt x="2838450" y="1484015"/>
                    <a:pt x="1716931" y="2697914"/>
                    <a:pt x="278890" y="2843883"/>
                  </a:cubicBezTo>
                  <a:lnTo>
                    <a:pt x="0" y="2857958"/>
                  </a:lnTo>
                  <a:lnTo>
                    <a:pt x="0" y="1990580"/>
                  </a:lnTo>
                  <a:lnTo>
                    <a:pt x="190293" y="1980883"/>
                  </a:lnTo>
                  <a:cubicBezTo>
                    <a:pt x="1124600" y="1885128"/>
                    <a:pt x="1866185" y="1135788"/>
                    <a:pt x="1960910" y="20039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/>
            </a:p>
          </p:txBody>
        </p:sp>
        <p:sp>
          <p:nvSpPr>
            <p:cNvPr id="15" name="Freeform: Shape 15">
              <a:extLst>
                <a:ext uri="{FF2B5EF4-FFF2-40B4-BE49-F238E27FC236}">
                  <a16:creationId xmlns:a16="http://schemas.microsoft.com/office/drawing/2014/main" id="{4D62A0CC-A0CE-403A-A167-27225B2C60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" y="1"/>
              <a:ext cx="1003449" cy="1013015"/>
            </a:xfrm>
            <a:custGeom>
              <a:avLst/>
              <a:gdLst>
                <a:gd name="connsiteX0" fmla="*/ 0 w 1003449"/>
                <a:gd name="connsiteY0" fmla="*/ 0 h 1013015"/>
                <a:gd name="connsiteX1" fmla="*/ 1003449 w 1003449"/>
                <a:gd name="connsiteY1" fmla="*/ 0 h 1013015"/>
                <a:gd name="connsiteX2" fmla="*/ 998306 w 1003449"/>
                <a:gd name="connsiteY2" fmla="*/ 100639 h 1013015"/>
                <a:gd name="connsiteX3" fmla="*/ 90663 w 1003449"/>
                <a:gd name="connsiteY3" fmla="*/ 1008380 h 1013015"/>
                <a:gd name="connsiteX4" fmla="*/ 0 w 1003449"/>
                <a:gd name="connsiteY4" fmla="*/ 1013015 h 1013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3449" h="1013015">
                  <a:moveTo>
                    <a:pt x="0" y="0"/>
                  </a:moveTo>
                  <a:lnTo>
                    <a:pt x="1003449" y="0"/>
                  </a:lnTo>
                  <a:lnTo>
                    <a:pt x="998306" y="100639"/>
                  </a:lnTo>
                  <a:cubicBezTo>
                    <a:pt x="949402" y="576784"/>
                    <a:pt x="566756" y="959471"/>
                    <a:pt x="90663" y="1008380"/>
                  </a:cubicBezTo>
                  <a:lnTo>
                    <a:pt x="0" y="10130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Image 2">
              <a:extLst>
                <a:ext uri="{FF2B5EF4-FFF2-40B4-BE49-F238E27FC236}">
                  <a16:creationId xmlns:a16="http://schemas.microsoft.com/office/drawing/2014/main" id="{F8AD83DA-A293-6D56-F606-7C98C403A3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458332" y="590133"/>
              <a:ext cx="775021" cy="775021"/>
            </a:xfrm>
            <a:custGeom>
              <a:avLst/>
              <a:gdLst>
                <a:gd name="connsiteX0" fmla="*/ 387511 w 775021"/>
                <a:gd name="connsiteY0" fmla="*/ 775021 h 775021"/>
                <a:gd name="connsiteX1" fmla="*/ 775021 w 775021"/>
                <a:gd name="connsiteY1" fmla="*/ 387511 h 775021"/>
                <a:gd name="connsiteX2" fmla="*/ 387511 w 775021"/>
                <a:gd name="connsiteY2" fmla="*/ 0 h 775021"/>
                <a:gd name="connsiteX3" fmla="*/ 0 w 775021"/>
                <a:gd name="connsiteY3" fmla="*/ 387511 h 775021"/>
                <a:gd name="connsiteX4" fmla="*/ 387511 w 775021"/>
                <a:gd name="connsiteY4" fmla="*/ 775021 h 77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5021" h="775021">
                  <a:moveTo>
                    <a:pt x="387511" y="775021"/>
                  </a:moveTo>
                  <a:cubicBezTo>
                    <a:pt x="601527" y="775021"/>
                    <a:pt x="775021" y="601527"/>
                    <a:pt x="775021" y="387511"/>
                  </a:cubicBezTo>
                  <a:cubicBezTo>
                    <a:pt x="775021" y="173494"/>
                    <a:pt x="601527" y="0"/>
                    <a:pt x="387511" y="0"/>
                  </a:cubicBezTo>
                  <a:cubicBezTo>
                    <a:pt x="173494" y="0"/>
                    <a:pt x="0" y="173494"/>
                    <a:pt x="0" y="387511"/>
                  </a:cubicBezTo>
                  <a:cubicBezTo>
                    <a:pt x="0" y="601527"/>
                    <a:pt x="173494" y="775021"/>
                    <a:pt x="387511" y="775021"/>
                  </a:cubicBezTo>
                  <a:close/>
                </a:path>
              </a:pathLst>
            </a:custGeom>
            <a:solidFill>
              <a:schemeClr val="accent6"/>
            </a:solidFill>
            <a:ln w="38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5702441" y="1061623"/>
            <a:ext cx="5723586" cy="4739104"/>
          </a:xfrm>
        </p:spPr>
        <p:txBody>
          <a:bodyPr tIns="0" bIns="0" anchor="ctr">
            <a:noAutofit/>
          </a:bodyPr>
          <a:lstStyle>
            <a:lvl1pPr algn="l">
              <a:lnSpc>
                <a:spcPct val="100000"/>
              </a:lnSpc>
              <a:defRPr sz="3600" b="1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979AC40-7C15-9431-5B1A-415655A7FC0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43345" y="0"/>
            <a:ext cx="4344695" cy="6359525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331891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86F8B46B-EF6E-BC12-09E2-0F3B779197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-400"/>
            <a:ext cx="12216063" cy="346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D7B4F11-E150-473B-98F5-6E6AC96468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420493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36" name="Freeform 35">
            <a:extLst>
              <a:ext uri="{FF2B5EF4-FFF2-40B4-BE49-F238E27FC236}">
                <a16:creationId xmlns:a16="http://schemas.microsoft.com/office/drawing/2014/main" id="{A8E2FA61-C047-21BB-AA50-F84AD76854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5760023" y="3764463"/>
            <a:ext cx="2812357" cy="3394143"/>
          </a:xfrm>
          <a:custGeom>
            <a:avLst/>
            <a:gdLst>
              <a:gd name="connsiteX0" fmla="*/ 0 w 2812357"/>
              <a:gd name="connsiteY0" fmla="*/ 0 h 3394143"/>
              <a:gd name="connsiteX1" fmla="*/ 2812357 w 2812357"/>
              <a:gd name="connsiteY1" fmla="*/ 3394143 h 3394143"/>
              <a:gd name="connsiteX2" fmla="*/ 0 w 2812357"/>
              <a:gd name="connsiteY2" fmla="*/ 3394143 h 3394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12357" h="3394143">
                <a:moveTo>
                  <a:pt x="0" y="0"/>
                </a:moveTo>
                <a:lnTo>
                  <a:pt x="2812357" y="3394143"/>
                </a:lnTo>
                <a:lnTo>
                  <a:pt x="0" y="3394143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Freeform 32">
            <a:extLst>
              <a:ext uri="{FF2B5EF4-FFF2-40B4-BE49-F238E27FC236}">
                <a16:creationId xmlns:a16="http://schemas.microsoft.com/office/drawing/2014/main" id="{1A2791BA-760E-9FA5-8743-D0B699FC98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463854"/>
            <a:ext cx="435241" cy="3394146"/>
          </a:xfrm>
          <a:custGeom>
            <a:avLst/>
            <a:gdLst>
              <a:gd name="connsiteX0" fmla="*/ 435241 w 435241"/>
              <a:gd name="connsiteY0" fmla="*/ 0 h 3394146"/>
              <a:gd name="connsiteX1" fmla="*/ 435241 w 435241"/>
              <a:gd name="connsiteY1" fmla="*/ 3394146 h 3394146"/>
              <a:gd name="connsiteX2" fmla="*/ 0 w 435241"/>
              <a:gd name="connsiteY2" fmla="*/ 3394146 h 3394146"/>
              <a:gd name="connsiteX3" fmla="*/ 0 w 435241"/>
              <a:gd name="connsiteY3" fmla="*/ 523525 h 3394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5241" h="3394146">
                <a:moveTo>
                  <a:pt x="435241" y="0"/>
                </a:moveTo>
                <a:lnTo>
                  <a:pt x="435241" y="3394146"/>
                </a:lnTo>
                <a:lnTo>
                  <a:pt x="0" y="3394146"/>
                </a:lnTo>
                <a:lnTo>
                  <a:pt x="0" y="52352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D6A03F2-8C7B-D33B-0E8F-24D4800D5C01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914400" y="1057275"/>
            <a:ext cx="5259554" cy="2495028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51465C6-2CDE-B5BF-F22E-CBDD44E86CFC}"/>
              </a:ext>
            </a:extLst>
          </p:cNvPr>
          <p:cNvSpPr>
            <a:spLocks noGrp="1"/>
          </p:cNvSpPr>
          <p:nvPr userDrawn="1">
            <p:ph idx="1" hasCustomPrompt="1"/>
          </p:nvPr>
        </p:nvSpPr>
        <p:spPr>
          <a:xfrm>
            <a:off x="914400" y="3808750"/>
            <a:ext cx="5259554" cy="2233233"/>
          </a:xfrm>
        </p:spPr>
        <p:txBody>
          <a:bodyPr lIns="91440" tIns="0" rIns="91440" b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00000"/>
              </a:lnSpc>
              <a:spcBef>
                <a:spcPts val="0"/>
              </a:spcBef>
              <a:defRPr sz="2400"/>
            </a:lvl2pPr>
            <a:lvl3pPr marL="685800">
              <a:lnSpc>
                <a:spcPct val="100000"/>
              </a:lnSpc>
              <a:spcBef>
                <a:spcPts val="0"/>
              </a:spcBef>
              <a:defRPr sz="2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2" name="Picture Placeholder 7">
            <a:extLst>
              <a:ext uri="{FF2B5EF4-FFF2-40B4-BE49-F238E27FC236}">
                <a16:creationId xmlns:a16="http://schemas.microsoft.com/office/drawing/2014/main" id="{55126063-BDEE-A1AB-FDAE-DD9B98CACDA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414194" y="410780"/>
            <a:ext cx="4344695" cy="6447220"/>
          </a:xfrm>
          <a:solidFill>
            <a:schemeClr val="accent3"/>
          </a:solidFill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6817894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mage 1">
            <a:extLst>
              <a:ext uri="{FF2B5EF4-FFF2-40B4-BE49-F238E27FC236}">
                <a16:creationId xmlns:a16="http://schemas.microsoft.com/office/drawing/2014/main" id="{2A3EC91E-4089-D366-06D3-3E66F93DFA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7117" y="0"/>
            <a:ext cx="2550985" cy="6858000"/>
          </a:xfrm>
          <a:custGeom>
            <a:avLst/>
            <a:gdLst>
              <a:gd name="connsiteX0" fmla="*/ 2550985 w 2550985"/>
              <a:gd name="connsiteY0" fmla="*/ 0 h 6858000"/>
              <a:gd name="connsiteX1" fmla="*/ 0 w 2550985"/>
              <a:gd name="connsiteY1" fmla="*/ 0 h 6858000"/>
              <a:gd name="connsiteX2" fmla="*/ 0 w 2550985"/>
              <a:gd name="connsiteY2" fmla="*/ 6858000 h 6858000"/>
              <a:gd name="connsiteX3" fmla="*/ 2550985 w 2550985"/>
              <a:gd name="connsiteY3" fmla="*/ 6858000 h 6858000"/>
              <a:gd name="connsiteX4" fmla="*/ 2550985 w 2550985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50985" h="6858000">
                <a:moveTo>
                  <a:pt x="2550985" y="0"/>
                </a:moveTo>
                <a:lnTo>
                  <a:pt x="0" y="0"/>
                </a:lnTo>
                <a:lnTo>
                  <a:pt x="0" y="6858000"/>
                </a:lnTo>
                <a:lnTo>
                  <a:pt x="2550985" y="6858000"/>
                </a:lnTo>
                <a:lnTo>
                  <a:pt x="2550985" y="0"/>
                </a:lnTo>
                <a:close/>
              </a:path>
            </a:pathLst>
          </a:custGeom>
          <a:solidFill>
            <a:schemeClr val="accent4"/>
          </a:solidFill>
          <a:ln w="7045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70F595E1-C910-3710-90E9-AF5FFCE058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9415" y="0"/>
            <a:ext cx="2548591" cy="2555628"/>
          </a:xfrm>
          <a:custGeom>
            <a:avLst/>
            <a:gdLst>
              <a:gd name="connsiteX0" fmla="*/ 138643 w 2548591"/>
              <a:gd name="connsiteY0" fmla="*/ 1 h 2555628"/>
              <a:gd name="connsiteX1" fmla="*/ 163874 w 2548591"/>
              <a:gd name="connsiteY1" fmla="*/ 1 h 2555628"/>
              <a:gd name="connsiteX2" fmla="*/ 2548463 w 2548591"/>
              <a:gd name="connsiteY2" fmla="*/ 2391168 h 2555628"/>
              <a:gd name="connsiteX3" fmla="*/ 2548463 w 2548591"/>
              <a:gd name="connsiteY3" fmla="*/ 2416472 h 2555628"/>
              <a:gd name="connsiteX4" fmla="*/ 2548590 w 2548591"/>
              <a:gd name="connsiteY4" fmla="*/ 2416600 h 2555628"/>
              <a:gd name="connsiteX5" fmla="*/ 138643 w 2548591"/>
              <a:gd name="connsiteY5" fmla="*/ 1 h 2555628"/>
              <a:gd name="connsiteX6" fmla="*/ 0 w 2548591"/>
              <a:gd name="connsiteY6" fmla="*/ 1 h 2555628"/>
              <a:gd name="connsiteX7" fmla="*/ 25231 w 2548591"/>
              <a:gd name="connsiteY7" fmla="*/ 1 h 2555628"/>
              <a:gd name="connsiteX8" fmla="*/ 2548591 w 2548591"/>
              <a:gd name="connsiteY8" fmla="*/ 2530324 h 2555628"/>
              <a:gd name="connsiteX9" fmla="*/ 2548591 w 2548591"/>
              <a:gd name="connsiteY9" fmla="*/ 2555628 h 2555628"/>
              <a:gd name="connsiteX10" fmla="*/ 0 w 2548591"/>
              <a:gd name="connsiteY10" fmla="*/ 1 h 2555628"/>
              <a:gd name="connsiteX11" fmla="*/ 277411 w 2548591"/>
              <a:gd name="connsiteY11" fmla="*/ 1 h 2555628"/>
              <a:gd name="connsiteX12" fmla="*/ 302642 w 2548591"/>
              <a:gd name="connsiteY12" fmla="*/ 1 h 2555628"/>
              <a:gd name="connsiteX13" fmla="*/ 2548582 w 2548591"/>
              <a:gd name="connsiteY13" fmla="*/ 2252147 h 2555628"/>
              <a:gd name="connsiteX14" fmla="*/ 2548582 w 2548591"/>
              <a:gd name="connsiteY14" fmla="*/ 2277444 h 2555628"/>
              <a:gd name="connsiteX15" fmla="*/ 277411 w 2548591"/>
              <a:gd name="connsiteY15" fmla="*/ 1 h 2555628"/>
              <a:gd name="connsiteX16" fmla="*/ 416054 w 2548591"/>
              <a:gd name="connsiteY16" fmla="*/ 1 h 2555628"/>
              <a:gd name="connsiteX17" fmla="*/ 441285 w 2548591"/>
              <a:gd name="connsiteY17" fmla="*/ 1 h 2555628"/>
              <a:gd name="connsiteX18" fmla="*/ 2548589 w 2548591"/>
              <a:gd name="connsiteY18" fmla="*/ 2113119 h 2555628"/>
              <a:gd name="connsiteX19" fmla="*/ 2548589 w 2548591"/>
              <a:gd name="connsiteY19" fmla="*/ 2138423 h 2555628"/>
              <a:gd name="connsiteX20" fmla="*/ 416054 w 2548591"/>
              <a:gd name="connsiteY20" fmla="*/ 1 h 2555628"/>
              <a:gd name="connsiteX21" fmla="*/ 554698 w 2548591"/>
              <a:gd name="connsiteY21" fmla="*/ 1 h 2555628"/>
              <a:gd name="connsiteX22" fmla="*/ 579930 w 2548591"/>
              <a:gd name="connsiteY22" fmla="*/ 1 h 2555628"/>
              <a:gd name="connsiteX23" fmla="*/ 2548462 w 2548591"/>
              <a:gd name="connsiteY23" fmla="*/ 1973963 h 2555628"/>
              <a:gd name="connsiteX24" fmla="*/ 2548462 w 2548591"/>
              <a:gd name="connsiteY24" fmla="*/ 1999267 h 2555628"/>
              <a:gd name="connsiteX25" fmla="*/ 2548589 w 2548591"/>
              <a:gd name="connsiteY25" fmla="*/ 1999394 h 2555628"/>
              <a:gd name="connsiteX26" fmla="*/ 554698 w 2548591"/>
              <a:gd name="connsiteY26" fmla="*/ 1 h 2555628"/>
              <a:gd name="connsiteX27" fmla="*/ 693468 w 2548591"/>
              <a:gd name="connsiteY27" fmla="*/ 0 h 2555628"/>
              <a:gd name="connsiteX28" fmla="*/ 718701 w 2548591"/>
              <a:gd name="connsiteY28" fmla="*/ 0 h 2555628"/>
              <a:gd name="connsiteX29" fmla="*/ 2548583 w 2548591"/>
              <a:gd name="connsiteY29" fmla="*/ 1834942 h 2555628"/>
              <a:gd name="connsiteX30" fmla="*/ 2548583 w 2548591"/>
              <a:gd name="connsiteY30" fmla="*/ 1860239 h 2555628"/>
              <a:gd name="connsiteX31" fmla="*/ 693468 w 2548591"/>
              <a:gd name="connsiteY31" fmla="*/ 0 h 2555628"/>
              <a:gd name="connsiteX32" fmla="*/ 832112 w 2548591"/>
              <a:gd name="connsiteY32" fmla="*/ 0 h 2555628"/>
              <a:gd name="connsiteX33" fmla="*/ 857340 w 2548591"/>
              <a:gd name="connsiteY33" fmla="*/ 0 h 2555628"/>
              <a:gd name="connsiteX34" fmla="*/ 2548582 w 2548591"/>
              <a:gd name="connsiteY34" fmla="*/ 1695913 h 2555628"/>
              <a:gd name="connsiteX35" fmla="*/ 2548582 w 2548591"/>
              <a:gd name="connsiteY35" fmla="*/ 1721210 h 2555628"/>
              <a:gd name="connsiteX36" fmla="*/ 832112 w 2548591"/>
              <a:gd name="connsiteY36" fmla="*/ 0 h 2555628"/>
              <a:gd name="connsiteX37" fmla="*/ 970758 w 2548591"/>
              <a:gd name="connsiteY37" fmla="*/ 0 h 2555628"/>
              <a:gd name="connsiteX38" fmla="*/ 995986 w 2548591"/>
              <a:gd name="connsiteY38" fmla="*/ 0 h 2555628"/>
              <a:gd name="connsiteX39" fmla="*/ 2548463 w 2548591"/>
              <a:gd name="connsiteY39" fmla="*/ 1556758 h 2555628"/>
              <a:gd name="connsiteX40" fmla="*/ 2548463 w 2548591"/>
              <a:gd name="connsiteY40" fmla="*/ 1582062 h 2555628"/>
              <a:gd name="connsiteX41" fmla="*/ 2548590 w 2548591"/>
              <a:gd name="connsiteY41" fmla="*/ 1582189 h 2555628"/>
              <a:gd name="connsiteX42" fmla="*/ 970758 w 2548591"/>
              <a:gd name="connsiteY42" fmla="*/ 0 h 2555628"/>
              <a:gd name="connsiteX43" fmla="*/ 1109529 w 2548591"/>
              <a:gd name="connsiteY43" fmla="*/ 0 h 2555628"/>
              <a:gd name="connsiteX44" fmla="*/ 1134764 w 2548591"/>
              <a:gd name="connsiteY44" fmla="*/ 0 h 2555628"/>
              <a:gd name="connsiteX45" fmla="*/ 2548589 w 2548591"/>
              <a:gd name="connsiteY45" fmla="*/ 1417736 h 2555628"/>
              <a:gd name="connsiteX46" fmla="*/ 2548589 w 2548591"/>
              <a:gd name="connsiteY46" fmla="*/ 1443033 h 2555628"/>
              <a:gd name="connsiteX47" fmla="*/ 1109529 w 2548591"/>
              <a:gd name="connsiteY47" fmla="*/ 0 h 2555628"/>
              <a:gd name="connsiteX48" fmla="*/ 1248168 w 2548591"/>
              <a:gd name="connsiteY48" fmla="*/ 0 h 2555628"/>
              <a:gd name="connsiteX49" fmla="*/ 1273396 w 2548591"/>
              <a:gd name="connsiteY49" fmla="*/ 0 h 2555628"/>
              <a:gd name="connsiteX50" fmla="*/ 2548583 w 2548591"/>
              <a:gd name="connsiteY50" fmla="*/ 1278708 h 2555628"/>
              <a:gd name="connsiteX51" fmla="*/ 2548583 w 2548591"/>
              <a:gd name="connsiteY51" fmla="*/ 1304005 h 2555628"/>
              <a:gd name="connsiteX52" fmla="*/ 1248168 w 2548591"/>
              <a:gd name="connsiteY52" fmla="*/ 0 h 2555628"/>
              <a:gd name="connsiteX53" fmla="*/ 1386813 w 2548591"/>
              <a:gd name="connsiteY53" fmla="*/ 0 h 2555628"/>
              <a:gd name="connsiteX54" fmla="*/ 1412041 w 2548591"/>
              <a:gd name="connsiteY54" fmla="*/ 0 h 2555628"/>
              <a:gd name="connsiteX55" fmla="*/ 2548589 w 2548591"/>
              <a:gd name="connsiteY55" fmla="*/ 1139552 h 2555628"/>
              <a:gd name="connsiteX56" fmla="*/ 2548589 w 2548591"/>
              <a:gd name="connsiteY56" fmla="*/ 1164857 h 2555628"/>
              <a:gd name="connsiteX57" fmla="*/ 2548589 w 2548591"/>
              <a:gd name="connsiteY57" fmla="*/ 1164984 h 2555628"/>
              <a:gd name="connsiteX58" fmla="*/ 1386813 w 2548591"/>
              <a:gd name="connsiteY58" fmla="*/ 0 h 2555628"/>
              <a:gd name="connsiteX59" fmla="*/ 1525579 w 2548591"/>
              <a:gd name="connsiteY59" fmla="*/ 0 h 2555628"/>
              <a:gd name="connsiteX60" fmla="*/ 1550814 w 2548591"/>
              <a:gd name="connsiteY60" fmla="*/ 0 h 2555628"/>
              <a:gd name="connsiteX61" fmla="*/ 2548583 w 2548591"/>
              <a:gd name="connsiteY61" fmla="*/ 1000531 h 2555628"/>
              <a:gd name="connsiteX62" fmla="*/ 2548583 w 2548591"/>
              <a:gd name="connsiteY62" fmla="*/ 1025828 h 2555628"/>
              <a:gd name="connsiteX63" fmla="*/ 1525579 w 2548591"/>
              <a:gd name="connsiteY63" fmla="*/ 0 h 2555628"/>
              <a:gd name="connsiteX64" fmla="*/ 1664231 w 2548591"/>
              <a:gd name="connsiteY64" fmla="*/ 0 h 2555628"/>
              <a:gd name="connsiteX65" fmla="*/ 1689459 w 2548591"/>
              <a:gd name="connsiteY65" fmla="*/ 0 h 2555628"/>
              <a:gd name="connsiteX66" fmla="*/ 2548589 w 2548591"/>
              <a:gd name="connsiteY66" fmla="*/ 861503 h 2555628"/>
              <a:gd name="connsiteX67" fmla="*/ 2548589 w 2548591"/>
              <a:gd name="connsiteY67" fmla="*/ 886800 h 2555628"/>
              <a:gd name="connsiteX68" fmla="*/ 1664231 w 2548591"/>
              <a:gd name="connsiteY68" fmla="*/ 0 h 2555628"/>
              <a:gd name="connsiteX69" fmla="*/ 1802870 w 2548591"/>
              <a:gd name="connsiteY69" fmla="*/ 0 h 2555628"/>
              <a:gd name="connsiteX70" fmla="*/ 1828097 w 2548591"/>
              <a:gd name="connsiteY70" fmla="*/ 0 h 2555628"/>
              <a:gd name="connsiteX71" fmla="*/ 2548583 w 2548591"/>
              <a:gd name="connsiteY71" fmla="*/ 722347 h 2555628"/>
              <a:gd name="connsiteX72" fmla="*/ 2548583 w 2548591"/>
              <a:gd name="connsiteY72" fmla="*/ 747651 h 2555628"/>
              <a:gd name="connsiteX73" fmla="*/ 2548583 w 2548591"/>
              <a:gd name="connsiteY73" fmla="*/ 747778 h 2555628"/>
              <a:gd name="connsiteX74" fmla="*/ 1802870 w 2548591"/>
              <a:gd name="connsiteY74" fmla="*/ 0 h 2555628"/>
              <a:gd name="connsiteX75" fmla="*/ 1941642 w 2548591"/>
              <a:gd name="connsiteY75" fmla="*/ 0 h 2555628"/>
              <a:gd name="connsiteX76" fmla="*/ 1966877 w 2548591"/>
              <a:gd name="connsiteY76" fmla="*/ 0 h 2555628"/>
              <a:gd name="connsiteX77" fmla="*/ 2548589 w 2548591"/>
              <a:gd name="connsiteY77" fmla="*/ 583321 h 2555628"/>
              <a:gd name="connsiteX78" fmla="*/ 2548589 w 2548591"/>
              <a:gd name="connsiteY78" fmla="*/ 608622 h 2555628"/>
              <a:gd name="connsiteX79" fmla="*/ 1941642 w 2548591"/>
              <a:gd name="connsiteY79" fmla="*/ 0 h 2555628"/>
              <a:gd name="connsiteX80" fmla="*/ 2080281 w 2548591"/>
              <a:gd name="connsiteY80" fmla="*/ 0 h 2555628"/>
              <a:gd name="connsiteX81" fmla="*/ 2105508 w 2548591"/>
              <a:gd name="connsiteY81" fmla="*/ 0 h 2555628"/>
              <a:gd name="connsiteX82" fmla="*/ 2548582 w 2548591"/>
              <a:gd name="connsiteY82" fmla="*/ 444296 h 2555628"/>
              <a:gd name="connsiteX83" fmla="*/ 2548582 w 2548591"/>
              <a:gd name="connsiteY83" fmla="*/ 469597 h 2555628"/>
              <a:gd name="connsiteX84" fmla="*/ 2080281 w 2548591"/>
              <a:gd name="connsiteY84" fmla="*/ 0 h 2555628"/>
              <a:gd name="connsiteX85" fmla="*/ 2218926 w 2548591"/>
              <a:gd name="connsiteY85" fmla="*/ 0 h 2555628"/>
              <a:gd name="connsiteX86" fmla="*/ 2244153 w 2548591"/>
              <a:gd name="connsiteY86" fmla="*/ 0 h 2555628"/>
              <a:gd name="connsiteX87" fmla="*/ 2548582 w 2548591"/>
              <a:gd name="connsiteY87" fmla="*/ 305270 h 2555628"/>
              <a:gd name="connsiteX88" fmla="*/ 2548582 w 2548591"/>
              <a:gd name="connsiteY88" fmla="*/ 330570 h 2555628"/>
              <a:gd name="connsiteX89" fmla="*/ 2218926 w 2548591"/>
              <a:gd name="connsiteY89" fmla="*/ 0 h 2555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2548591" h="2555628">
                <a:moveTo>
                  <a:pt x="138643" y="1"/>
                </a:moveTo>
                <a:lnTo>
                  <a:pt x="163874" y="1"/>
                </a:lnTo>
                <a:cubicBezTo>
                  <a:pt x="163874" y="1318576"/>
                  <a:pt x="1233644" y="2391168"/>
                  <a:pt x="2548463" y="2391168"/>
                </a:cubicBezTo>
                <a:lnTo>
                  <a:pt x="2548463" y="2416472"/>
                </a:lnTo>
                <a:lnTo>
                  <a:pt x="2548590" y="2416600"/>
                </a:lnTo>
                <a:cubicBezTo>
                  <a:pt x="1219755" y="2416600"/>
                  <a:pt x="138643" y="1332503"/>
                  <a:pt x="138643" y="1"/>
                </a:cubicBezTo>
                <a:close/>
                <a:moveTo>
                  <a:pt x="0" y="1"/>
                </a:moveTo>
                <a:lnTo>
                  <a:pt x="25231" y="1"/>
                </a:lnTo>
                <a:cubicBezTo>
                  <a:pt x="25231" y="1395244"/>
                  <a:pt x="1157188" y="2530324"/>
                  <a:pt x="2548591" y="2530324"/>
                </a:cubicBezTo>
                <a:lnTo>
                  <a:pt x="2548591" y="2555628"/>
                </a:lnTo>
                <a:cubicBezTo>
                  <a:pt x="1143299" y="2555628"/>
                  <a:pt x="0" y="1409172"/>
                  <a:pt x="0" y="1"/>
                </a:cubicBezTo>
                <a:close/>
                <a:moveTo>
                  <a:pt x="277411" y="1"/>
                </a:moveTo>
                <a:lnTo>
                  <a:pt x="302642" y="1"/>
                </a:lnTo>
                <a:cubicBezTo>
                  <a:pt x="302642" y="1241907"/>
                  <a:pt x="1310229" y="2252147"/>
                  <a:pt x="2548582" y="2252147"/>
                </a:cubicBezTo>
                <a:lnTo>
                  <a:pt x="2548582" y="2277444"/>
                </a:lnTo>
                <a:cubicBezTo>
                  <a:pt x="1296205" y="2277444"/>
                  <a:pt x="277411" y="1255835"/>
                  <a:pt x="277411" y="1"/>
                </a:cubicBezTo>
                <a:close/>
                <a:moveTo>
                  <a:pt x="416054" y="1"/>
                </a:moveTo>
                <a:lnTo>
                  <a:pt x="441285" y="1"/>
                </a:lnTo>
                <a:cubicBezTo>
                  <a:pt x="441285" y="1165111"/>
                  <a:pt x="1386559" y="2113119"/>
                  <a:pt x="2548589" y="2113119"/>
                </a:cubicBezTo>
                <a:lnTo>
                  <a:pt x="2548589" y="2138423"/>
                </a:lnTo>
                <a:cubicBezTo>
                  <a:pt x="1372670" y="2138423"/>
                  <a:pt x="416054" y="1179166"/>
                  <a:pt x="416054" y="1"/>
                </a:cubicBezTo>
                <a:close/>
                <a:moveTo>
                  <a:pt x="554698" y="1"/>
                </a:moveTo>
                <a:lnTo>
                  <a:pt x="579930" y="1"/>
                </a:lnTo>
                <a:cubicBezTo>
                  <a:pt x="579930" y="1088442"/>
                  <a:pt x="1463017" y="1973963"/>
                  <a:pt x="2548462" y="1973963"/>
                </a:cubicBezTo>
                <a:lnTo>
                  <a:pt x="2548462" y="1999267"/>
                </a:lnTo>
                <a:lnTo>
                  <a:pt x="2548589" y="1999394"/>
                </a:lnTo>
                <a:cubicBezTo>
                  <a:pt x="1449127" y="1999394"/>
                  <a:pt x="554698" y="1102497"/>
                  <a:pt x="554698" y="1"/>
                </a:cubicBezTo>
                <a:close/>
                <a:moveTo>
                  <a:pt x="693468" y="0"/>
                </a:moveTo>
                <a:lnTo>
                  <a:pt x="718701" y="0"/>
                </a:lnTo>
                <a:cubicBezTo>
                  <a:pt x="718701" y="1011773"/>
                  <a:pt x="1539602" y="1834942"/>
                  <a:pt x="2548583" y="1834942"/>
                </a:cubicBezTo>
                <a:lnTo>
                  <a:pt x="2548583" y="1860239"/>
                </a:lnTo>
                <a:cubicBezTo>
                  <a:pt x="1525706" y="1860239"/>
                  <a:pt x="693468" y="1025701"/>
                  <a:pt x="693468" y="0"/>
                </a:cubicBezTo>
                <a:close/>
                <a:moveTo>
                  <a:pt x="832112" y="0"/>
                </a:moveTo>
                <a:lnTo>
                  <a:pt x="857340" y="0"/>
                </a:lnTo>
                <a:cubicBezTo>
                  <a:pt x="857340" y="935105"/>
                  <a:pt x="1616059" y="1695913"/>
                  <a:pt x="2548582" y="1695913"/>
                </a:cubicBezTo>
                <a:lnTo>
                  <a:pt x="2548582" y="1721210"/>
                </a:lnTo>
                <a:cubicBezTo>
                  <a:pt x="1602170" y="1721210"/>
                  <a:pt x="832112" y="949032"/>
                  <a:pt x="832112" y="0"/>
                </a:cubicBezTo>
                <a:close/>
                <a:moveTo>
                  <a:pt x="970758" y="0"/>
                </a:moveTo>
                <a:lnTo>
                  <a:pt x="995986" y="0"/>
                </a:lnTo>
                <a:cubicBezTo>
                  <a:pt x="995986" y="858436"/>
                  <a:pt x="1692391" y="1556758"/>
                  <a:pt x="2548463" y="1556758"/>
                </a:cubicBezTo>
                <a:lnTo>
                  <a:pt x="2548463" y="1582062"/>
                </a:lnTo>
                <a:lnTo>
                  <a:pt x="2548590" y="1582189"/>
                </a:lnTo>
                <a:cubicBezTo>
                  <a:pt x="1678628" y="1582189"/>
                  <a:pt x="970758" y="872491"/>
                  <a:pt x="970758" y="0"/>
                </a:cubicBezTo>
                <a:close/>
                <a:moveTo>
                  <a:pt x="1109529" y="0"/>
                </a:moveTo>
                <a:lnTo>
                  <a:pt x="1134764" y="0"/>
                </a:lnTo>
                <a:cubicBezTo>
                  <a:pt x="1134764" y="781767"/>
                  <a:pt x="1768975" y="1417736"/>
                  <a:pt x="2548589" y="1417736"/>
                </a:cubicBezTo>
                <a:lnTo>
                  <a:pt x="2548589" y="1443033"/>
                </a:lnTo>
                <a:cubicBezTo>
                  <a:pt x="1755086" y="1443033"/>
                  <a:pt x="1109529" y="795695"/>
                  <a:pt x="1109529" y="0"/>
                </a:cubicBezTo>
                <a:close/>
                <a:moveTo>
                  <a:pt x="1248168" y="0"/>
                </a:moveTo>
                <a:lnTo>
                  <a:pt x="1273396" y="0"/>
                </a:lnTo>
                <a:cubicBezTo>
                  <a:pt x="1273396" y="705097"/>
                  <a:pt x="1845433" y="1278708"/>
                  <a:pt x="2548583" y="1278708"/>
                </a:cubicBezTo>
                <a:lnTo>
                  <a:pt x="2548583" y="1304005"/>
                </a:lnTo>
                <a:cubicBezTo>
                  <a:pt x="1831537" y="1304005"/>
                  <a:pt x="1248168" y="719026"/>
                  <a:pt x="1248168" y="0"/>
                </a:cubicBezTo>
                <a:close/>
                <a:moveTo>
                  <a:pt x="1386813" y="0"/>
                </a:moveTo>
                <a:lnTo>
                  <a:pt x="1412041" y="0"/>
                </a:lnTo>
                <a:cubicBezTo>
                  <a:pt x="1412041" y="628428"/>
                  <a:pt x="1921890" y="1139552"/>
                  <a:pt x="2548589" y="1139552"/>
                </a:cubicBezTo>
                <a:lnTo>
                  <a:pt x="2548589" y="1164857"/>
                </a:lnTo>
                <a:lnTo>
                  <a:pt x="2548589" y="1164984"/>
                </a:lnTo>
                <a:cubicBezTo>
                  <a:pt x="1908001" y="1164984"/>
                  <a:pt x="1386813" y="642356"/>
                  <a:pt x="1386813" y="0"/>
                </a:cubicBezTo>
                <a:close/>
                <a:moveTo>
                  <a:pt x="1525579" y="0"/>
                </a:moveTo>
                <a:lnTo>
                  <a:pt x="1550814" y="0"/>
                </a:lnTo>
                <a:cubicBezTo>
                  <a:pt x="1550814" y="551759"/>
                  <a:pt x="1998468" y="1000531"/>
                  <a:pt x="2548583" y="1000531"/>
                </a:cubicBezTo>
                <a:lnTo>
                  <a:pt x="2548583" y="1025828"/>
                </a:lnTo>
                <a:cubicBezTo>
                  <a:pt x="1984452" y="1025828"/>
                  <a:pt x="1525579" y="565560"/>
                  <a:pt x="1525579" y="0"/>
                </a:cubicBezTo>
                <a:close/>
                <a:moveTo>
                  <a:pt x="1664231" y="0"/>
                </a:moveTo>
                <a:lnTo>
                  <a:pt x="1689459" y="0"/>
                </a:lnTo>
                <a:cubicBezTo>
                  <a:pt x="1689459" y="474963"/>
                  <a:pt x="2074805" y="861503"/>
                  <a:pt x="2548589" y="861503"/>
                </a:cubicBezTo>
                <a:lnTo>
                  <a:pt x="2548589" y="886800"/>
                </a:lnTo>
                <a:cubicBezTo>
                  <a:pt x="2060916" y="886800"/>
                  <a:pt x="1664231" y="489019"/>
                  <a:pt x="1664231" y="0"/>
                </a:cubicBezTo>
                <a:close/>
                <a:moveTo>
                  <a:pt x="1802870" y="0"/>
                </a:moveTo>
                <a:lnTo>
                  <a:pt x="1828097" y="0"/>
                </a:lnTo>
                <a:cubicBezTo>
                  <a:pt x="1828097" y="398295"/>
                  <a:pt x="2151263" y="722347"/>
                  <a:pt x="2548583" y="722347"/>
                </a:cubicBezTo>
                <a:lnTo>
                  <a:pt x="2548583" y="747651"/>
                </a:lnTo>
                <a:lnTo>
                  <a:pt x="2548583" y="747778"/>
                </a:lnTo>
                <a:cubicBezTo>
                  <a:pt x="2137367" y="747778"/>
                  <a:pt x="1802870" y="412350"/>
                  <a:pt x="1802870" y="0"/>
                </a:cubicBezTo>
                <a:close/>
                <a:moveTo>
                  <a:pt x="1941642" y="0"/>
                </a:moveTo>
                <a:lnTo>
                  <a:pt x="1966877" y="0"/>
                </a:lnTo>
                <a:cubicBezTo>
                  <a:pt x="1966877" y="321626"/>
                  <a:pt x="2227847" y="583321"/>
                  <a:pt x="2548589" y="583321"/>
                </a:cubicBezTo>
                <a:lnTo>
                  <a:pt x="2548589" y="608622"/>
                </a:lnTo>
                <a:cubicBezTo>
                  <a:pt x="2213831" y="608622"/>
                  <a:pt x="1941642" y="335553"/>
                  <a:pt x="1941642" y="0"/>
                </a:cubicBezTo>
                <a:close/>
                <a:moveTo>
                  <a:pt x="2080281" y="0"/>
                </a:moveTo>
                <a:lnTo>
                  <a:pt x="2105508" y="0"/>
                </a:lnTo>
                <a:cubicBezTo>
                  <a:pt x="2105508" y="244957"/>
                  <a:pt x="2304298" y="444296"/>
                  <a:pt x="2548582" y="444296"/>
                </a:cubicBezTo>
                <a:lnTo>
                  <a:pt x="2548582" y="469597"/>
                </a:lnTo>
                <a:cubicBezTo>
                  <a:pt x="2290409" y="469597"/>
                  <a:pt x="2080281" y="258885"/>
                  <a:pt x="2080281" y="0"/>
                </a:cubicBezTo>
                <a:close/>
                <a:moveTo>
                  <a:pt x="2218926" y="0"/>
                </a:moveTo>
                <a:lnTo>
                  <a:pt x="2244153" y="0"/>
                </a:lnTo>
                <a:cubicBezTo>
                  <a:pt x="2244153" y="168288"/>
                  <a:pt x="2380629" y="305270"/>
                  <a:pt x="2548582" y="305270"/>
                </a:cubicBezTo>
                <a:lnTo>
                  <a:pt x="2548582" y="330570"/>
                </a:lnTo>
                <a:cubicBezTo>
                  <a:pt x="2366866" y="330570"/>
                  <a:pt x="2218926" y="182344"/>
                  <a:pt x="2218926" y="0"/>
                </a:cubicBezTo>
                <a:close/>
              </a:path>
            </a:pathLst>
          </a:custGeom>
          <a:solidFill>
            <a:schemeClr val="bg1"/>
          </a:solidFill>
          <a:ln w="703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9" name="Freeform 70">
            <a:extLst>
              <a:ext uri="{FF2B5EF4-FFF2-40B4-BE49-F238E27FC236}">
                <a16:creationId xmlns:a16="http://schemas.microsoft.com/office/drawing/2014/main" id="{AA39EF58-54F1-4AC9-1D83-2E7DEEAAEA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6200000" flipH="1">
            <a:off x="-9389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2"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31" name="Freeform 70">
            <a:extLst>
              <a:ext uri="{FF2B5EF4-FFF2-40B4-BE49-F238E27FC236}">
                <a16:creationId xmlns:a16="http://schemas.microsoft.com/office/drawing/2014/main" id="{0C320934-59CC-4123-C7C1-FEEE89F304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flipH="1">
            <a:off x="-10617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33" name="Image 4">
            <a:extLst>
              <a:ext uri="{FF2B5EF4-FFF2-40B4-BE49-F238E27FC236}">
                <a16:creationId xmlns:a16="http://schemas.microsoft.com/office/drawing/2014/main" id="{EC46DC71-C12A-96C8-3FE2-AA95AB58B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543868" y="0"/>
            <a:ext cx="2560340" cy="2560340"/>
          </a:xfrm>
          <a:custGeom>
            <a:avLst/>
            <a:gdLst>
              <a:gd name="connsiteX0" fmla="*/ 0 w 2560340"/>
              <a:gd name="connsiteY0" fmla="*/ 2560340 h 2560340"/>
              <a:gd name="connsiteX1" fmla="*/ 2560340 w 2560340"/>
              <a:gd name="connsiteY1" fmla="*/ 0 h 2560340"/>
              <a:gd name="connsiteX2" fmla="*/ 0 w 2560340"/>
              <a:gd name="connsiteY2" fmla="*/ 0 h 2560340"/>
              <a:gd name="connsiteX3" fmla="*/ 0 w 2560340"/>
              <a:gd name="connsiteY3" fmla="*/ 2560340 h 2560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60340" h="2560340">
                <a:moveTo>
                  <a:pt x="0" y="2560340"/>
                </a:moveTo>
                <a:cubicBezTo>
                  <a:pt x="1414079" y="2560340"/>
                  <a:pt x="2560340" y="1414079"/>
                  <a:pt x="2560340" y="0"/>
                </a:cubicBezTo>
                <a:lnTo>
                  <a:pt x="0" y="0"/>
                </a:lnTo>
                <a:lnTo>
                  <a:pt x="0" y="2560340"/>
                </a:lnTo>
                <a:close/>
              </a:path>
            </a:pathLst>
          </a:custGeom>
          <a:solidFill>
            <a:schemeClr val="accent3">
              <a:lumMod val="40000"/>
              <a:lumOff val="60000"/>
              <a:alpha val="50000"/>
            </a:schemeClr>
          </a:solidFill>
          <a:ln w="705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460565" y="1057274"/>
            <a:ext cx="7965461" cy="994164"/>
          </a:xfrm>
        </p:spPr>
        <p:txBody>
          <a:bodyPr lIns="91440" tIns="0" rIns="91440" bIns="0" anchor="b" anchorCtr="0">
            <a:noAutofit/>
          </a:bodyPr>
          <a:lstStyle>
            <a:lvl1pPr algn="l">
              <a:lnSpc>
                <a:spcPct val="100000"/>
              </a:lnSpc>
              <a:defRPr sz="3600" b="1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B20F5EA7-881C-8FB7-EAC9-89C8F2E5865C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460565" y="2303029"/>
            <a:ext cx="7965460" cy="3497698"/>
          </a:xfrm>
        </p:spPr>
        <p:txBody>
          <a:bodyPr lIns="91440" tIns="0" rIns="91440" bIns="0">
            <a:normAutofit/>
          </a:bodyPr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Slide Number Placeholder 2">
            <a:extLst>
              <a:ext uri="{FF2B5EF4-FFF2-40B4-BE49-F238E27FC236}">
                <a16:creationId xmlns:a16="http://schemas.microsoft.com/office/drawing/2014/main" id="{ED7A50D8-0839-EC58-FFBE-315A2099579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8509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C26B5661-F583-FA44-8353-161B862E69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64809" y="1057274"/>
            <a:ext cx="7043617" cy="2520217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Image 0">
            <a:extLst>
              <a:ext uri="{FF2B5EF4-FFF2-40B4-BE49-F238E27FC236}">
                <a16:creationId xmlns:a16="http://schemas.microsoft.com/office/drawing/2014/main" id="{CD2D664E-6702-6607-A37E-2E99614491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5568" y="-2784"/>
            <a:ext cx="3443288" cy="6891337"/>
          </a:xfrm>
          <a:custGeom>
            <a:avLst/>
            <a:gdLst>
              <a:gd name="connsiteX0" fmla="*/ 3443288 w 3443288"/>
              <a:gd name="connsiteY0" fmla="*/ 0 h 6891337"/>
              <a:gd name="connsiteX1" fmla="*/ 0 w 3443288"/>
              <a:gd name="connsiteY1" fmla="*/ 0 h 6891337"/>
              <a:gd name="connsiteX2" fmla="*/ 0 w 3443288"/>
              <a:gd name="connsiteY2" fmla="*/ 6891338 h 6891337"/>
              <a:gd name="connsiteX3" fmla="*/ 3443288 w 3443288"/>
              <a:gd name="connsiteY3" fmla="*/ 6891338 h 6891337"/>
              <a:gd name="connsiteX4" fmla="*/ 3443288 w 3443288"/>
              <a:gd name="connsiteY4" fmla="*/ 0 h 6891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6891337">
                <a:moveTo>
                  <a:pt x="3443288" y="0"/>
                </a:moveTo>
                <a:lnTo>
                  <a:pt x="0" y="0"/>
                </a:lnTo>
                <a:lnTo>
                  <a:pt x="0" y="6891338"/>
                </a:lnTo>
                <a:lnTo>
                  <a:pt x="3443288" y="6891338"/>
                </a:lnTo>
                <a:lnTo>
                  <a:pt x="3443288" y="0"/>
                </a:lnTo>
                <a:close/>
              </a:path>
            </a:pathLst>
          </a:custGeom>
          <a:solidFill>
            <a:schemeClr val="accent3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3" name="Image 1">
            <a:extLst>
              <a:ext uri="{FF2B5EF4-FFF2-40B4-BE49-F238E27FC236}">
                <a16:creationId xmlns:a16="http://schemas.microsoft.com/office/drawing/2014/main" id="{951C5737-DF7E-D671-AC74-9E488335B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703311" y="-2784"/>
            <a:ext cx="1734410" cy="5167313"/>
          </a:xfrm>
          <a:prstGeom prst="rect">
            <a:avLst/>
          </a:prstGeom>
        </p:spPr>
      </p:pic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F232A1E1-DD38-15EA-6CA1-A84950EC43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721621" y="-2784"/>
            <a:ext cx="1716115" cy="1720853"/>
          </a:xfrm>
          <a:custGeom>
            <a:avLst/>
            <a:gdLst>
              <a:gd name="connsiteX0" fmla="*/ 93358 w 1716115"/>
              <a:gd name="connsiteY0" fmla="*/ 0 h 1720853"/>
              <a:gd name="connsiteX1" fmla="*/ 110348 w 1716115"/>
              <a:gd name="connsiteY1" fmla="*/ 0 h 1720853"/>
              <a:gd name="connsiteX2" fmla="*/ 1716029 w 1716115"/>
              <a:gd name="connsiteY2" fmla="*/ 1610112 h 1720853"/>
              <a:gd name="connsiteX3" fmla="*/ 1716029 w 1716115"/>
              <a:gd name="connsiteY3" fmla="*/ 1627151 h 1720853"/>
              <a:gd name="connsiteX4" fmla="*/ 1716115 w 1716115"/>
              <a:gd name="connsiteY4" fmla="*/ 1627237 h 1720853"/>
              <a:gd name="connsiteX5" fmla="*/ 93358 w 1716115"/>
              <a:gd name="connsiteY5" fmla="*/ 0 h 1720853"/>
              <a:gd name="connsiteX6" fmla="*/ 0 w 1716115"/>
              <a:gd name="connsiteY6" fmla="*/ 0 h 1720853"/>
              <a:gd name="connsiteX7" fmla="*/ 16989 w 1716115"/>
              <a:gd name="connsiteY7" fmla="*/ 0 h 1720853"/>
              <a:gd name="connsiteX8" fmla="*/ 1716114 w 1716115"/>
              <a:gd name="connsiteY8" fmla="*/ 1703814 h 1720853"/>
              <a:gd name="connsiteX9" fmla="*/ 1716114 w 1716115"/>
              <a:gd name="connsiteY9" fmla="*/ 1720853 h 1720853"/>
              <a:gd name="connsiteX10" fmla="*/ 0 w 1716115"/>
              <a:gd name="connsiteY10" fmla="*/ 0 h 1720853"/>
              <a:gd name="connsiteX11" fmla="*/ 186798 w 1716115"/>
              <a:gd name="connsiteY11" fmla="*/ 0 h 1720853"/>
              <a:gd name="connsiteX12" fmla="*/ 203788 w 1716115"/>
              <a:gd name="connsiteY12" fmla="*/ 0 h 1720853"/>
              <a:gd name="connsiteX13" fmla="*/ 1716109 w 1716115"/>
              <a:gd name="connsiteY13" fmla="*/ 1516501 h 1720853"/>
              <a:gd name="connsiteX14" fmla="*/ 1716109 w 1716115"/>
              <a:gd name="connsiteY14" fmla="*/ 1533535 h 1720853"/>
              <a:gd name="connsiteX15" fmla="*/ 186798 w 1716115"/>
              <a:gd name="connsiteY15" fmla="*/ 0 h 1720853"/>
              <a:gd name="connsiteX16" fmla="*/ 280155 w 1716115"/>
              <a:gd name="connsiteY16" fmla="*/ 0 h 1720853"/>
              <a:gd name="connsiteX17" fmla="*/ 297145 w 1716115"/>
              <a:gd name="connsiteY17" fmla="*/ 0 h 1720853"/>
              <a:gd name="connsiteX18" fmla="*/ 1716114 w 1716115"/>
              <a:gd name="connsiteY18" fmla="*/ 1422885 h 1720853"/>
              <a:gd name="connsiteX19" fmla="*/ 1716114 w 1716115"/>
              <a:gd name="connsiteY19" fmla="*/ 1439924 h 1720853"/>
              <a:gd name="connsiteX20" fmla="*/ 280155 w 1716115"/>
              <a:gd name="connsiteY20" fmla="*/ 0 h 1720853"/>
              <a:gd name="connsiteX21" fmla="*/ 373512 w 1716115"/>
              <a:gd name="connsiteY21" fmla="*/ 0 h 1720853"/>
              <a:gd name="connsiteX22" fmla="*/ 390502 w 1716115"/>
              <a:gd name="connsiteY22" fmla="*/ 0 h 1720853"/>
              <a:gd name="connsiteX23" fmla="*/ 1716029 w 1716115"/>
              <a:gd name="connsiteY23" fmla="*/ 1329184 h 1720853"/>
              <a:gd name="connsiteX24" fmla="*/ 1716029 w 1716115"/>
              <a:gd name="connsiteY24" fmla="*/ 1346223 h 1720853"/>
              <a:gd name="connsiteX25" fmla="*/ 1716114 w 1716115"/>
              <a:gd name="connsiteY25" fmla="*/ 1346308 h 1720853"/>
              <a:gd name="connsiteX26" fmla="*/ 373512 w 1716115"/>
              <a:gd name="connsiteY26" fmla="*/ 0 h 1720853"/>
              <a:gd name="connsiteX27" fmla="*/ 466953 w 1716115"/>
              <a:gd name="connsiteY27" fmla="*/ 0 h 1720853"/>
              <a:gd name="connsiteX28" fmla="*/ 483944 w 1716115"/>
              <a:gd name="connsiteY28" fmla="*/ 0 h 1720853"/>
              <a:gd name="connsiteX29" fmla="*/ 1716110 w 1716115"/>
              <a:gd name="connsiteY29" fmla="*/ 1235573 h 1720853"/>
              <a:gd name="connsiteX30" fmla="*/ 1716110 w 1716115"/>
              <a:gd name="connsiteY30" fmla="*/ 1252607 h 1720853"/>
              <a:gd name="connsiteX31" fmla="*/ 466953 w 1716115"/>
              <a:gd name="connsiteY31" fmla="*/ 0 h 1720853"/>
              <a:gd name="connsiteX32" fmla="*/ 560310 w 1716115"/>
              <a:gd name="connsiteY32" fmla="*/ 0 h 1720853"/>
              <a:gd name="connsiteX33" fmla="*/ 577297 w 1716115"/>
              <a:gd name="connsiteY33" fmla="*/ 0 h 1720853"/>
              <a:gd name="connsiteX34" fmla="*/ 1716109 w 1716115"/>
              <a:gd name="connsiteY34" fmla="*/ 1141957 h 1720853"/>
              <a:gd name="connsiteX35" fmla="*/ 1716109 w 1716115"/>
              <a:gd name="connsiteY35" fmla="*/ 1158991 h 1720853"/>
              <a:gd name="connsiteX36" fmla="*/ 560310 w 1716115"/>
              <a:gd name="connsiteY36" fmla="*/ 0 h 1720853"/>
              <a:gd name="connsiteX37" fmla="*/ 653668 w 1716115"/>
              <a:gd name="connsiteY37" fmla="*/ 0 h 1720853"/>
              <a:gd name="connsiteX38" fmla="*/ 670655 w 1716115"/>
              <a:gd name="connsiteY38" fmla="*/ 0 h 1720853"/>
              <a:gd name="connsiteX39" fmla="*/ 1716029 w 1716115"/>
              <a:gd name="connsiteY39" fmla="*/ 1048255 h 1720853"/>
              <a:gd name="connsiteX40" fmla="*/ 1716029 w 1716115"/>
              <a:gd name="connsiteY40" fmla="*/ 1065294 h 1720853"/>
              <a:gd name="connsiteX41" fmla="*/ 1716114 w 1716115"/>
              <a:gd name="connsiteY41" fmla="*/ 1065380 h 1720853"/>
              <a:gd name="connsiteX42" fmla="*/ 653668 w 1716115"/>
              <a:gd name="connsiteY42" fmla="*/ 0 h 1720853"/>
              <a:gd name="connsiteX43" fmla="*/ 747112 w 1716115"/>
              <a:gd name="connsiteY43" fmla="*/ 0 h 1720853"/>
              <a:gd name="connsiteX44" fmla="*/ 764104 w 1716115"/>
              <a:gd name="connsiteY44" fmla="*/ 0 h 1720853"/>
              <a:gd name="connsiteX45" fmla="*/ 1716115 w 1716115"/>
              <a:gd name="connsiteY45" fmla="*/ 954644 h 1720853"/>
              <a:gd name="connsiteX46" fmla="*/ 1716115 w 1716115"/>
              <a:gd name="connsiteY46" fmla="*/ 971678 h 1720853"/>
              <a:gd name="connsiteX47" fmla="*/ 747112 w 1716115"/>
              <a:gd name="connsiteY47" fmla="*/ 0 h 1720853"/>
              <a:gd name="connsiteX48" fmla="*/ 840465 w 1716115"/>
              <a:gd name="connsiteY48" fmla="*/ 0 h 1720853"/>
              <a:gd name="connsiteX49" fmla="*/ 857452 w 1716115"/>
              <a:gd name="connsiteY49" fmla="*/ 0 h 1720853"/>
              <a:gd name="connsiteX50" fmla="*/ 1716109 w 1716115"/>
              <a:gd name="connsiteY50" fmla="*/ 861028 h 1720853"/>
              <a:gd name="connsiteX51" fmla="*/ 1716109 w 1716115"/>
              <a:gd name="connsiteY51" fmla="*/ 878062 h 1720853"/>
              <a:gd name="connsiteX52" fmla="*/ 840465 w 1716115"/>
              <a:gd name="connsiteY52" fmla="*/ 0 h 1720853"/>
              <a:gd name="connsiteX53" fmla="*/ 933823 w 1716115"/>
              <a:gd name="connsiteY53" fmla="*/ 0 h 1720853"/>
              <a:gd name="connsiteX54" fmla="*/ 950810 w 1716115"/>
              <a:gd name="connsiteY54" fmla="*/ 0 h 1720853"/>
              <a:gd name="connsiteX55" fmla="*/ 1716114 w 1716115"/>
              <a:gd name="connsiteY55" fmla="*/ 767327 h 1720853"/>
              <a:gd name="connsiteX56" fmla="*/ 1716114 w 1716115"/>
              <a:gd name="connsiteY56" fmla="*/ 784366 h 1720853"/>
              <a:gd name="connsiteX57" fmla="*/ 1716114 w 1716115"/>
              <a:gd name="connsiteY57" fmla="*/ 784451 h 1720853"/>
              <a:gd name="connsiteX58" fmla="*/ 933823 w 1716115"/>
              <a:gd name="connsiteY58" fmla="*/ 0 h 1720853"/>
              <a:gd name="connsiteX59" fmla="*/ 1027262 w 1716115"/>
              <a:gd name="connsiteY59" fmla="*/ 0 h 1720853"/>
              <a:gd name="connsiteX60" fmla="*/ 1044254 w 1716115"/>
              <a:gd name="connsiteY60" fmla="*/ 0 h 1720853"/>
              <a:gd name="connsiteX61" fmla="*/ 1716110 w 1716115"/>
              <a:gd name="connsiteY61" fmla="*/ 673716 h 1720853"/>
              <a:gd name="connsiteX62" fmla="*/ 1716110 w 1716115"/>
              <a:gd name="connsiteY62" fmla="*/ 690750 h 1720853"/>
              <a:gd name="connsiteX63" fmla="*/ 1027262 w 1716115"/>
              <a:gd name="connsiteY63" fmla="*/ 0 h 1720853"/>
              <a:gd name="connsiteX64" fmla="*/ 1120625 w 1716115"/>
              <a:gd name="connsiteY64" fmla="*/ 0 h 1720853"/>
              <a:gd name="connsiteX65" fmla="*/ 1137612 w 1716115"/>
              <a:gd name="connsiteY65" fmla="*/ 0 h 1720853"/>
              <a:gd name="connsiteX66" fmla="*/ 1716115 w 1716115"/>
              <a:gd name="connsiteY66" fmla="*/ 580100 h 1720853"/>
              <a:gd name="connsiteX67" fmla="*/ 1716115 w 1716115"/>
              <a:gd name="connsiteY67" fmla="*/ 597134 h 1720853"/>
              <a:gd name="connsiteX68" fmla="*/ 1120625 w 1716115"/>
              <a:gd name="connsiteY68" fmla="*/ 0 h 1720853"/>
              <a:gd name="connsiteX69" fmla="*/ 1213978 w 1716115"/>
              <a:gd name="connsiteY69" fmla="*/ 0 h 1720853"/>
              <a:gd name="connsiteX70" fmla="*/ 1230965 w 1716115"/>
              <a:gd name="connsiteY70" fmla="*/ 0 h 1720853"/>
              <a:gd name="connsiteX71" fmla="*/ 1716109 w 1716115"/>
              <a:gd name="connsiteY71" fmla="*/ 486398 h 1720853"/>
              <a:gd name="connsiteX72" fmla="*/ 1716109 w 1716115"/>
              <a:gd name="connsiteY72" fmla="*/ 503437 h 1720853"/>
              <a:gd name="connsiteX73" fmla="*/ 1716109 w 1716115"/>
              <a:gd name="connsiteY73" fmla="*/ 503523 h 1720853"/>
              <a:gd name="connsiteX74" fmla="*/ 1213978 w 1716115"/>
              <a:gd name="connsiteY74" fmla="*/ 0 h 1720853"/>
              <a:gd name="connsiteX75" fmla="*/ 1307422 w 1716115"/>
              <a:gd name="connsiteY75" fmla="*/ 0 h 1720853"/>
              <a:gd name="connsiteX76" fmla="*/ 1324414 w 1716115"/>
              <a:gd name="connsiteY76" fmla="*/ 0 h 1720853"/>
              <a:gd name="connsiteX77" fmla="*/ 1716115 w 1716115"/>
              <a:gd name="connsiteY77" fmla="*/ 392784 h 1720853"/>
              <a:gd name="connsiteX78" fmla="*/ 1716115 w 1716115"/>
              <a:gd name="connsiteY78" fmla="*/ 409821 h 1720853"/>
              <a:gd name="connsiteX79" fmla="*/ 1307422 w 1716115"/>
              <a:gd name="connsiteY79" fmla="*/ 0 h 1720853"/>
              <a:gd name="connsiteX80" fmla="*/ 1400775 w 1716115"/>
              <a:gd name="connsiteY80" fmla="*/ 0 h 1720853"/>
              <a:gd name="connsiteX81" fmla="*/ 1417762 w 1716115"/>
              <a:gd name="connsiteY81" fmla="*/ 0 h 1720853"/>
              <a:gd name="connsiteX82" fmla="*/ 1716109 w 1716115"/>
              <a:gd name="connsiteY82" fmla="*/ 299170 h 1720853"/>
              <a:gd name="connsiteX83" fmla="*/ 1716109 w 1716115"/>
              <a:gd name="connsiteY83" fmla="*/ 316207 h 1720853"/>
              <a:gd name="connsiteX84" fmla="*/ 1400775 w 1716115"/>
              <a:gd name="connsiteY84" fmla="*/ 0 h 1720853"/>
              <a:gd name="connsiteX85" fmla="*/ 1494133 w 1716115"/>
              <a:gd name="connsiteY85" fmla="*/ 0 h 1720853"/>
              <a:gd name="connsiteX86" fmla="*/ 1511120 w 1716115"/>
              <a:gd name="connsiteY86" fmla="*/ 0 h 1720853"/>
              <a:gd name="connsiteX87" fmla="*/ 1716109 w 1716115"/>
              <a:gd name="connsiteY87" fmla="*/ 205556 h 1720853"/>
              <a:gd name="connsiteX88" fmla="*/ 1716109 w 1716115"/>
              <a:gd name="connsiteY88" fmla="*/ 222592 h 1720853"/>
              <a:gd name="connsiteX89" fmla="*/ 1494133 w 1716115"/>
              <a:gd name="connsiteY89" fmla="*/ 0 h 1720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716115" h="1720853">
                <a:moveTo>
                  <a:pt x="93358" y="0"/>
                </a:moveTo>
                <a:lnTo>
                  <a:pt x="110348" y="0"/>
                </a:lnTo>
                <a:cubicBezTo>
                  <a:pt x="110348" y="887874"/>
                  <a:pt x="830686" y="1610112"/>
                  <a:pt x="1716029" y="1610112"/>
                </a:cubicBezTo>
                <a:lnTo>
                  <a:pt x="1716029" y="1627151"/>
                </a:lnTo>
                <a:lnTo>
                  <a:pt x="1716115" y="1627237"/>
                </a:lnTo>
                <a:cubicBezTo>
                  <a:pt x="821334" y="1627237"/>
                  <a:pt x="93358" y="897252"/>
                  <a:pt x="93358" y="0"/>
                </a:cubicBezTo>
                <a:close/>
                <a:moveTo>
                  <a:pt x="0" y="0"/>
                </a:moveTo>
                <a:lnTo>
                  <a:pt x="16989" y="0"/>
                </a:lnTo>
                <a:cubicBezTo>
                  <a:pt x="16989" y="939499"/>
                  <a:pt x="779202" y="1703814"/>
                  <a:pt x="1716114" y="1703814"/>
                </a:cubicBezTo>
                <a:lnTo>
                  <a:pt x="1716114" y="1720853"/>
                </a:lnTo>
                <a:cubicBezTo>
                  <a:pt x="769850" y="1720853"/>
                  <a:pt x="0" y="948877"/>
                  <a:pt x="0" y="0"/>
                </a:cubicBezTo>
                <a:close/>
                <a:moveTo>
                  <a:pt x="186798" y="0"/>
                </a:moveTo>
                <a:lnTo>
                  <a:pt x="203788" y="0"/>
                </a:lnTo>
                <a:cubicBezTo>
                  <a:pt x="203788" y="836248"/>
                  <a:pt x="882254" y="1516501"/>
                  <a:pt x="1716109" y="1516501"/>
                </a:cubicBezTo>
                <a:lnTo>
                  <a:pt x="1716109" y="1533535"/>
                </a:lnTo>
                <a:cubicBezTo>
                  <a:pt x="872812" y="1533535"/>
                  <a:pt x="186798" y="845626"/>
                  <a:pt x="186798" y="0"/>
                </a:cubicBezTo>
                <a:close/>
                <a:moveTo>
                  <a:pt x="280155" y="0"/>
                </a:moveTo>
                <a:lnTo>
                  <a:pt x="297145" y="0"/>
                </a:lnTo>
                <a:cubicBezTo>
                  <a:pt x="297145" y="784537"/>
                  <a:pt x="933652" y="1422885"/>
                  <a:pt x="1716114" y="1422885"/>
                </a:cubicBezTo>
                <a:lnTo>
                  <a:pt x="1716114" y="1439924"/>
                </a:lnTo>
                <a:cubicBezTo>
                  <a:pt x="924300" y="1439924"/>
                  <a:pt x="280155" y="794001"/>
                  <a:pt x="280155" y="0"/>
                </a:cubicBezTo>
                <a:close/>
                <a:moveTo>
                  <a:pt x="373512" y="0"/>
                </a:moveTo>
                <a:lnTo>
                  <a:pt x="390502" y="0"/>
                </a:lnTo>
                <a:cubicBezTo>
                  <a:pt x="390502" y="732911"/>
                  <a:pt x="985135" y="1329184"/>
                  <a:pt x="1716029" y="1329184"/>
                </a:cubicBezTo>
                <a:lnTo>
                  <a:pt x="1716029" y="1346223"/>
                </a:lnTo>
                <a:lnTo>
                  <a:pt x="1716114" y="1346308"/>
                </a:lnTo>
                <a:cubicBezTo>
                  <a:pt x="975783" y="1346308"/>
                  <a:pt x="373512" y="742375"/>
                  <a:pt x="373512" y="0"/>
                </a:cubicBezTo>
                <a:close/>
                <a:moveTo>
                  <a:pt x="466953" y="0"/>
                </a:moveTo>
                <a:lnTo>
                  <a:pt x="483944" y="0"/>
                </a:lnTo>
                <a:cubicBezTo>
                  <a:pt x="483944" y="681286"/>
                  <a:pt x="1036704" y="1235573"/>
                  <a:pt x="1716110" y="1235573"/>
                </a:cubicBezTo>
                <a:lnTo>
                  <a:pt x="1716110" y="1252607"/>
                </a:lnTo>
                <a:cubicBezTo>
                  <a:pt x="1027347" y="1252607"/>
                  <a:pt x="466953" y="690664"/>
                  <a:pt x="466953" y="0"/>
                </a:cubicBezTo>
                <a:close/>
                <a:moveTo>
                  <a:pt x="560310" y="0"/>
                </a:moveTo>
                <a:lnTo>
                  <a:pt x="577297" y="0"/>
                </a:lnTo>
                <a:cubicBezTo>
                  <a:pt x="577297" y="629660"/>
                  <a:pt x="1088188" y="1141957"/>
                  <a:pt x="1716109" y="1141957"/>
                </a:cubicBezTo>
                <a:lnTo>
                  <a:pt x="1716109" y="1158991"/>
                </a:lnTo>
                <a:cubicBezTo>
                  <a:pt x="1078835" y="1158991"/>
                  <a:pt x="560310" y="639038"/>
                  <a:pt x="560310" y="0"/>
                </a:cubicBezTo>
                <a:close/>
                <a:moveTo>
                  <a:pt x="653668" y="0"/>
                </a:moveTo>
                <a:lnTo>
                  <a:pt x="670655" y="0"/>
                </a:lnTo>
                <a:cubicBezTo>
                  <a:pt x="670655" y="578035"/>
                  <a:pt x="1139586" y="1048255"/>
                  <a:pt x="1716029" y="1048255"/>
                </a:cubicBezTo>
                <a:lnTo>
                  <a:pt x="1716029" y="1065294"/>
                </a:lnTo>
                <a:lnTo>
                  <a:pt x="1716114" y="1065380"/>
                </a:lnTo>
                <a:cubicBezTo>
                  <a:pt x="1130319" y="1065380"/>
                  <a:pt x="653668" y="587499"/>
                  <a:pt x="653668" y="0"/>
                </a:cubicBezTo>
                <a:close/>
                <a:moveTo>
                  <a:pt x="747112" y="0"/>
                </a:moveTo>
                <a:lnTo>
                  <a:pt x="764104" y="0"/>
                </a:lnTo>
                <a:cubicBezTo>
                  <a:pt x="764104" y="526409"/>
                  <a:pt x="1191155" y="954644"/>
                  <a:pt x="1716115" y="954644"/>
                </a:cubicBezTo>
                <a:lnTo>
                  <a:pt x="1716115" y="971678"/>
                </a:lnTo>
                <a:cubicBezTo>
                  <a:pt x="1181802" y="971678"/>
                  <a:pt x="747112" y="535787"/>
                  <a:pt x="747112" y="0"/>
                </a:cubicBezTo>
                <a:close/>
                <a:moveTo>
                  <a:pt x="840465" y="0"/>
                </a:moveTo>
                <a:lnTo>
                  <a:pt x="857452" y="0"/>
                </a:lnTo>
                <a:cubicBezTo>
                  <a:pt x="857452" y="474783"/>
                  <a:pt x="1242638" y="861028"/>
                  <a:pt x="1716109" y="861028"/>
                </a:cubicBezTo>
                <a:lnTo>
                  <a:pt x="1716109" y="878062"/>
                </a:lnTo>
                <a:cubicBezTo>
                  <a:pt x="1233281" y="878062"/>
                  <a:pt x="840465" y="484162"/>
                  <a:pt x="840465" y="0"/>
                </a:cubicBezTo>
                <a:close/>
                <a:moveTo>
                  <a:pt x="933823" y="0"/>
                </a:moveTo>
                <a:lnTo>
                  <a:pt x="950810" y="0"/>
                </a:lnTo>
                <a:cubicBezTo>
                  <a:pt x="950810" y="423157"/>
                  <a:pt x="1294121" y="767327"/>
                  <a:pt x="1716114" y="767327"/>
                </a:cubicBezTo>
                <a:lnTo>
                  <a:pt x="1716114" y="784366"/>
                </a:lnTo>
                <a:lnTo>
                  <a:pt x="1716114" y="784451"/>
                </a:lnTo>
                <a:cubicBezTo>
                  <a:pt x="1284769" y="784451"/>
                  <a:pt x="933823" y="432536"/>
                  <a:pt x="933823" y="0"/>
                </a:cubicBezTo>
                <a:close/>
                <a:moveTo>
                  <a:pt x="1027262" y="0"/>
                </a:moveTo>
                <a:lnTo>
                  <a:pt x="1044254" y="0"/>
                </a:lnTo>
                <a:cubicBezTo>
                  <a:pt x="1044254" y="371532"/>
                  <a:pt x="1345685" y="673716"/>
                  <a:pt x="1716110" y="673716"/>
                </a:cubicBezTo>
                <a:lnTo>
                  <a:pt x="1716110" y="690750"/>
                </a:lnTo>
                <a:cubicBezTo>
                  <a:pt x="1336248" y="690750"/>
                  <a:pt x="1027262" y="380824"/>
                  <a:pt x="1027262" y="0"/>
                </a:cubicBezTo>
                <a:close/>
                <a:moveTo>
                  <a:pt x="1120625" y="0"/>
                </a:moveTo>
                <a:lnTo>
                  <a:pt x="1137612" y="0"/>
                </a:lnTo>
                <a:cubicBezTo>
                  <a:pt x="1137612" y="319820"/>
                  <a:pt x="1397088" y="580100"/>
                  <a:pt x="1716115" y="580100"/>
                </a:cubicBezTo>
                <a:lnTo>
                  <a:pt x="1716115" y="597134"/>
                </a:lnTo>
                <a:cubicBezTo>
                  <a:pt x="1387736" y="597134"/>
                  <a:pt x="1120625" y="329285"/>
                  <a:pt x="1120625" y="0"/>
                </a:cubicBezTo>
                <a:close/>
                <a:moveTo>
                  <a:pt x="1213978" y="0"/>
                </a:moveTo>
                <a:lnTo>
                  <a:pt x="1230965" y="0"/>
                </a:lnTo>
                <a:cubicBezTo>
                  <a:pt x="1230965" y="268195"/>
                  <a:pt x="1448571" y="486398"/>
                  <a:pt x="1716109" y="486398"/>
                </a:cubicBezTo>
                <a:lnTo>
                  <a:pt x="1716109" y="503437"/>
                </a:lnTo>
                <a:lnTo>
                  <a:pt x="1716109" y="503523"/>
                </a:lnTo>
                <a:cubicBezTo>
                  <a:pt x="1439214" y="503523"/>
                  <a:pt x="1213978" y="277659"/>
                  <a:pt x="1213978" y="0"/>
                </a:cubicBezTo>
                <a:close/>
                <a:moveTo>
                  <a:pt x="1307422" y="0"/>
                </a:moveTo>
                <a:lnTo>
                  <a:pt x="1324414" y="0"/>
                </a:lnTo>
                <a:cubicBezTo>
                  <a:pt x="1324414" y="216569"/>
                  <a:pt x="1500141" y="392784"/>
                  <a:pt x="1716115" y="392784"/>
                </a:cubicBezTo>
                <a:lnTo>
                  <a:pt x="1716115" y="409821"/>
                </a:lnTo>
                <a:cubicBezTo>
                  <a:pt x="1490703" y="409821"/>
                  <a:pt x="1307422" y="225948"/>
                  <a:pt x="1307422" y="0"/>
                </a:cubicBezTo>
                <a:close/>
                <a:moveTo>
                  <a:pt x="1400775" y="0"/>
                </a:moveTo>
                <a:lnTo>
                  <a:pt x="1417762" y="0"/>
                </a:lnTo>
                <a:cubicBezTo>
                  <a:pt x="1417762" y="164944"/>
                  <a:pt x="1551619" y="299170"/>
                  <a:pt x="1716109" y="299170"/>
                </a:cubicBezTo>
                <a:lnTo>
                  <a:pt x="1716109" y="316207"/>
                </a:lnTo>
                <a:cubicBezTo>
                  <a:pt x="1542266" y="316207"/>
                  <a:pt x="1400775" y="174322"/>
                  <a:pt x="1400775" y="0"/>
                </a:cubicBezTo>
                <a:close/>
                <a:moveTo>
                  <a:pt x="1494133" y="0"/>
                </a:moveTo>
                <a:lnTo>
                  <a:pt x="1511120" y="0"/>
                </a:lnTo>
                <a:cubicBezTo>
                  <a:pt x="1511120" y="113318"/>
                  <a:pt x="1603017" y="205556"/>
                  <a:pt x="1716109" y="205556"/>
                </a:cubicBezTo>
                <a:lnTo>
                  <a:pt x="1716109" y="222592"/>
                </a:lnTo>
                <a:cubicBezTo>
                  <a:pt x="1593750" y="222592"/>
                  <a:pt x="1494133" y="122783"/>
                  <a:pt x="1494133" y="0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2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7" name="Image 5">
            <a:extLst>
              <a:ext uri="{FF2B5EF4-FFF2-40B4-BE49-F238E27FC236}">
                <a16:creationId xmlns:a16="http://schemas.microsoft.com/office/drawing/2014/main" id="{B9036D42-A06F-E6EE-BB91-8BAF045198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5568" y="3440504"/>
            <a:ext cx="3443288" cy="3448050"/>
          </a:xfrm>
          <a:custGeom>
            <a:avLst/>
            <a:gdLst>
              <a:gd name="connsiteX0" fmla="*/ 1721644 w 3443288"/>
              <a:gd name="connsiteY0" fmla="*/ 3448051 h 3448050"/>
              <a:gd name="connsiteX1" fmla="*/ 3443288 w 3443288"/>
              <a:gd name="connsiteY1" fmla="*/ 1724025 h 3448050"/>
              <a:gd name="connsiteX2" fmla="*/ 1721644 w 3443288"/>
              <a:gd name="connsiteY2" fmla="*/ 0 h 3448050"/>
              <a:gd name="connsiteX3" fmla="*/ 0 w 3443288"/>
              <a:gd name="connsiteY3" fmla="*/ 1724025 h 3448050"/>
              <a:gd name="connsiteX4" fmla="*/ 1721644 w 3443288"/>
              <a:gd name="connsiteY4" fmla="*/ 3448051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3448050">
                <a:moveTo>
                  <a:pt x="1721644" y="3448051"/>
                </a:moveTo>
                <a:cubicBezTo>
                  <a:pt x="2672482" y="3448051"/>
                  <a:pt x="3443288" y="2676178"/>
                  <a:pt x="3443288" y="1724025"/>
                </a:cubicBezTo>
                <a:cubicBezTo>
                  <a:pt x="3443288" y="771873"/>
                  <a:pt x="2672482" y="0"/>
                  <a:pt x="1721644" y="0"/>
                </a:cubicBezTo>
                <a:cubicBezTo>
                  <a:pt x="770806" y="0"/>
                  <a:pt x="0" y="771873"/>
                  <a:pt x="0" y="1724025"/>
                </a:cubicBezTo>
                <a:cubicBezTo>
                  <a:pt x="0" y="2676178"/>
                  <a:pt x="770806" y="3448051"/>
                  <a:pt x="1721644" y="3448051"/>
                </a:cubicBezTo>
                <a:close/>
              </a:path>
            </a:pathLst>
          </a:custGeom>
          <a:solidFill>
            <a:schemeClr val="accent6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9" name="Image 6">
            <a:extLst>
              <a:ext uri="{FF2B5EF4-FFF2-40B4-BE49-F238E27FC236}">
                <a16:creationId xmlns:a16="http://schemas.microsoft.com/office/drawing/2014/main" id="{86E0540C-3355-A50D-AC61-047B54B70C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718457" y="3440504"/>
            <a:ext cx="1719263" cy="1724025"/>
          </a:xfrm>
          <a:prstGeom prst="rect">
            <a:avLst/>
          </a:prstGeom>
        </p:spPr>
      </p:pic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B00F713C-1CC6-5879-0410-95F179D56AD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8E40D3F2-4A7A-F909-AC98-0B402B26776E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364808" y="3808750"/>
            <a:ext cx="7043618" cy="2233233"/>
          </a:xfrm>
        </p:spPr>
        <p:txBody>
          <a:bodyPr lIns="91440" tIns="0" rIns="91440" b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00000"/>
              </a:lnSpc>
              <a:spcBef>
                <a:spcPts val="0"/>
              </a:spcBef>
              <a:defRPr sz="2400"/>
            </a:lvl2pPr>
            <a:lvl3pPr marL="685800">
              <a:lnSpc>
                <a:spcPct val="100000"/>
              </a:lnSpc>
              <a:spcBef>
                <a:spcPts val="0"/>
              </a:spcBef>
              <a:defRPr sz="2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1162965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 26">
            <a:extLst>
              <a:ext uri="{FF2B5EF4-FFF2-40B4-BE49-F238E27FC236}">
                <a16:creationId xmlns:a16="http://schemas.microsoft.com/office/drawing/2014/main" id="{3C7B0BB3-A5CA-7C72-DC39-AD00EC9096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4" y="3427336"/>
            <a:ext cx="3202546" cy="3430665"/>
          </a:xfrm>
          <a:custGeom>
            <a:avLst/>
            <a:gdLst>
              <a:gd name="connsiteX0" fmla="*/ 0 w 3202546"/>
              <a:gd name="connsiteY0" fmla="*/ 0 h 3430665"/>
              <a:gd name="connsiteX1" fmla="*/ 3202546 w 3202546"/>
              <a:gd name="connsiteY1" fmla="*/ 0 h 3430665"/>
              <a:gd name="connsiteX2" fmla="*/ 3202546 w 3202546"/>
              <a:gd name="connsiteY2" fmla="*/ 3430665 h 3430665"/>
              <a:gd name="connsiteX3" fmla="*/ 0 w 3202546"/>
              <a:gd name="connsiteY3" fmla="*/ 3430665 h 3430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430665">
                <a:moveTo>
                  <a:pt x="0" y="0"/>
                </a:moveTo>
                <a:lnTo>
                  <a:pt x="3202546" y="0"/>
                </a:lnTo>
                <a:lnTo>
                  <a:pt x="3202546" y="3430665"/>
                </a:lnTo>
                <a:lnTo>
                  <a:pt x="0" y="343066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07871527-68A5-0A5C-F5A6-A80523BAC9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4" y="3654149"/>
            <a:ext cx="3202546" cy="3203852"/>
          </a:xfrm>
          <a:custGeom>
            <a:avLst/>
            <a:gdLst>
              <a:gd name="connsiteX0" fmla="*/ 3202546 w 3202546"/>
              <a:gd name="connsiteY0" fmla="*/ 0 h 3203852"/>
              <a:gd name="connsiteX1" fmla="*/ 3202546 w 3202546"/>
              <a:gd name="connsiteY1" fmla="*/ 3203852 h 3203852"/>
              <a:gd name="connsiteX2" fmla="*/ 0 w 3202546"/>
              <a:gd name="connsiteY2" fmla="*/ 3203852 h 3203852"/>
              <a:gd name="connsiteX3" fmla="*/ 0 w 3202546"/>
              <a:gd name="connsiteY3" fmla="*/ 3190718 h 3203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203852">
                <a:moveTo>
                  <a:pt x="3202546" y="0"/>
                </a:moveTo>
                <a:lnTo>
                  <a:pt x="3202546" y="3203852"/>
                </a:lnTo>
                <a:lnTo>
                  <a:pt x="0" y="3203852"/>
                </a:lnTo>
                <a:lnTo>
                  <a:pt x="0" y="319071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CEB118B3-9B06-AD11-738A-7A0651F98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5" y="1"/>
            <a:ext cx="3202545" cy="3437345"/>
          </a:xfrm>
          <a:custGeom>
            <a:avLst/>
            <a:gdLst>
              <a:gd name="connsiteX0" fmla="*/ 0 w 3202545"/>
              <a:gd name="connsiteY0" fmla="*/ 0 h 3437345"/>
              <a:gd name="connsiteX1" fmla="*/ 3202545 w 3202545"/>
              <a:gd name="connsiteY1" fmla="*/ 0 h 3437345"/>
              <a:gd name="connsiteX2" fmla="*/ 3202545 w 3202545"/>
              <a:gd name="connsiteY2" fmla="*/ 3437345 h 3437345"/>
              <a:gd name="connsiteX3" fmla="*/ 0 w 3202545"/>
              <a:gd name="connsiteY3" fmla="*/ 3437345 h 3437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5" h="3437345">
                <a:moveTo>
                  <a:pt x="0" y="0"/>
                </a:moveTo>
                <a:lnTo>
                  <a:pt x="3202545" y="0"/>
                </a:lnTo>
                <a:lnTo>
                  <a:pt x="3202545" y="3437345"/>
                </a:lnTo>
                <a:lnTo>
                  <a:pt x="0" y="343734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0EA94262-504E-06F2-F383-E832C37B12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4" y="6681"/>
            <a:ext cx="3202546" cy="3436477"/>
          </a:xfrm>
          <a:custGeom>
            <a:avLst/>
            <a:gdLst>
              <a:gd name="connsiteX0" fmla="*/ 0 w 3202546"/>
              <a:gd name="connsiteY0" fmla="*/ 0 h 3436477"/>
              <a:gd name="connsiteX1" fmla="*/ 3202546 w 3202546"/>
              <a:gd name="connsiteY1" fmla="*/ 3214418 h 3436477"/>
              <a:gd name="connsiteX2" fmla="*/ 3202546 w 3202546"/>
              <a:gd name="connsiteY2" fmla="*/ 3436477 h 3436477"/>
              <a:gd name="connsiteX3" fmla="*/ 0 w 3202546"/>
              <a:gd name="connsiteY3" fmla="*/ 3436477 h 3436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436477">
                <a:moveTo>
                  <a:pt x="0" y="0"/>
                </a:moveTo>
                <a:lnTo>
                  <a:pt x="3202546" y="3214418"/>
                </a:lnTo>
                <a:lnTo>
                  <a:pt x="3202546" y="3436477"/>
                </a:lnTo>
                <a:lnTo>
                  <a:pt x="0" y="343647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Title 19">
            <a:extLst>
              <a:ext uri="{FF2B5EF4-FFF2-40B4-BE49-F238E27FC236}">
                <a16:creationId xmlns:a16="http://schemas.microsoft.com/office/drawing/2014/main" id="{C26B5661-F583-FA44-8353-161B862E69B1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914399" y="834635"/>
            <a:ext cx="7796464" cy="1222385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Slide Number Placeholder 2">
            <a:extLst>
              <a:ext uri="{FF2B5EF4-FFF2-40B4-BE49-F238E27FC236}">
                <a16:creationId xmlns:a16="http://schemas.microsoft.com/office/drawing/2014/main" id="{BFBCB81C-7599-87A1-8037-5FB8C374503A}"/>
              </a:ext>
            </a:extLst>
          </p:cNvPr>
          <p:cNvSpPr>
            <a:spLocks noGrp="1"/>
          </p:cNvSpPr>
          <p:nvPr userDrawn="1"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6FF02D51-6992-3FED-2A19-92E5AC564CF4}"/>
              </a:ext>
            </a:extLst>
          </p:cNvPr>
          <p:cNvSpPr>
            <a:spLocks noGrp="1"/>
          </p:cNvSpPr>
          <p:nvPr userDrawn="1">
            <p:ph sz="half" idx="2" hasCustomPrompt="1"/>
          </p:nvPr>
        </p:nvSpPr>
        <p:spPr>
          <a:xfrm>
            <a:off x="914400" y="2303028"/>
            <a:ext cx="3283119" cy="3720337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marL="283464" indent="-283464">
              <a:spcBef>
                <a:spcPts val="1000"/>
              </a:spcBef>
              <a:defRPr sz="1800"/>
            </a:lvl2pPr>
            <a:lvl3pPr marL="283464" indent="-283464">
              <a:spcBef>
                <a:spcPts val="1000"/>
              </a:spcBef>
              <a:defRPr sz="1800"/>
            </a:lvl3pPr>
            <a:lvl4pPr marL="283464" indent="-283464">
              <a:spcBef>
                <a:spcPts val="1000"/>
              </a:spcBef>
              <a:defRPr sz="1800"/>
            </a:lvl4pPr>
            <a:lvl5pPr marL="283464" indent="-283464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C2762372-3C12-61F8-F131-E4C08A2B1735}"/>
              </a:ext>
            </a:extLst>
          </p:cNvPr>
          <p:cNvSpPr>
            <a:spLocks noGrp="1"/>
          </p:cNvSpPr>
          <p:nvPr userDrawn="1">
            <p:ph sz="quarter" idx="4" hasCustomPrompt="1"/>
          </p:nvPr>
        </p:nvSpPr>
        <p:spPr>
          <a:xfrm>
            <a:off x="4782159" y="2303028"/>
            <a:ext cx="3284951" cy="3720337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marL="283464" indent="-283464">
              <a:spcBef>
                <a:spcPts val="1000"/>
              </a:spcBef>
              <a:defRPr sz="1800"/>
            </a:lvl2pPr>
            <a:lvl3pPr marL="283464" indent="-283464">
              <a:spcBef>
                <a:spcPts val="1000"/>
              </a:spcBef>
              <a:defRPr sz="1800"/>
            </a:lvl3pPr>
            <a:lvl4pPr marL="283464" indent="-283464">
              <a:spcBef>
                <a:spcPts val="1000"/>
              </a:spcBef>
              <a:defRPr sz="1800"/>
            </a:lvl4pPr>
            <a:lvl5pPr marL="283464" indent="-283464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867332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376CF4B8-1811-BD21-43A7-560AC4724F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-400"/>
            <a:ext cx="12216063" cy="346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B7B4F0-D3BC-63DF-6429-F771BE5A3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420493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5C6DDD-D2BB-0153-0F53-9F7C17BDFD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65393"/>
            <a:ext cx="7631709" cy="1091627"/>
          </a:xfrm>
        </p:spPr>
        <p:txBody>
          <a:bodyPr tIns="0" bIns="0"/>
          <a:lstStyle>
            <a:lvl1pPr algn="l">
              <a:lnSpc>
                <a:spcPct val="100000"/>
              </a:lnSpc>
              <a:defRPr sz="360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AADE444-940A-5A34-8C49-4F15BC33EEC7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914400" y="2303028"/>
            <a:ext cx="3283119" cy="4144192"/>
          </a:xfrm>
        </p:spPr>
        <p:txBody>
          <a:bodyPr lIns="91440" tIns="0" rIns="91440" bIns="0">
            <a:normAutofit/>
          </a:bodyPr>
          <a:lstStyle>
            <a:lvl1pPr marL="457200" indent="-457200">
              <a:spcBef>
                <a:spcPts val="1000"/>
              </a:spcBef>
              <a:buFont typeface="+mj-lt"/>
              <a:buAutoNum type="arabicPeriod"/>
              <a:defRPr sz="1800"/>
            </a:lvl1pPr>
            <a:lvl2pPr marL="745236" indent="-342900">
              <a:spcBef>
                <a:spcPts val="1000"/>
              </a:spcBef>
              <a:buFont typeface="+mj-lt"/>
              <a:buAutoNum type="alphaLcPeriod"/>
              <a:defRPr sz="1800"/>
            </a:lvl2pPr>
            <a:lvl3pPr marL="1202436" indent="-342900">
              <a:spcBef>
                <a:spcPts val="1000"/>
              </a:spcBef>
              <a:buFont typeface="+mj-lt"/>
              <a:buAutoNum type="arabicParenR"/>
              <a:defRPr sz="1800"/>
            </a:lvl3pPr>
            <a:lvl4pPr marL="1659636" indent="-342900">
              <a:spcBef>
                <a:spcPts val="1000"/>
              </a:spcBef>
              <a:buFont typeface="+mj-lt"/>
              <a:buAutoNum type="alphaLcParenR"/>
              <a:defRPr sz="1800"/>
            </a:lvl4pPr>
            <a:lvl5pPr indent="-283464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A79FCB-9A9F-6B60-A95C-FCF020598DE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782159" y="2303028"/>
            <a:ext cx="3763950" cy="4144192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indent="-283464">
              <a:spcBef>
                <a:spcPts val="1000"/>
              </a:spcBef>
              <a:defRPr sz="1800"/>
            </a:lvl2pPr>
            <a:lvl3pPr indent="-283464">
              <a:spcBef>
                <a:spcPts val="1000"/>
              </a:spcBef>
              <a:defRPr sz="1800"/>
            </a:lvl3pPr>
            <a:lvl4pPr indent="-283464">
              <a:spcBef>
                <a:spcPts val="1000"/>
              </a:spcBef>
              <a:defRPr sz="1800"/>
            </a:lvl4pPr>
            <a:lvl5pPr indent="-283464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2912B88E-830A-AD4C-378F-46EF5F77950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989454" y="965393"/>
            <a:ext cx="3202545" cy="5892607"/>
          </a:xfrm>
          <a:custGeom>
            <a:avLst/>
            <a:gdLst>
              <a:gd name="connsiteX0" fmla="*/ 0 w 3202545"/>
              <a:gd name="connsiteY0" fmla="*/ 0 h 6023366"/>
              <a:gd name="connsiteX1" fmla="*/ 3202545 w 3202545"/>
              <a:gd name="connsiteY1" fmla="*/ 0 h 6023366"/>
              <a:gd name="connsiteX2" fmla="*/ 3202545 w 3202545"/>
              <a:gd name="connsiteY2" fmla="*/ 3165406 h 6023366"/>
              <a:gd name="connsiteX3" fmla="*/ 2923656 w 3202545"/>
              <a:gd name="connsiteY3" fmla="*/ 3179481 h 6023366"/>
              <a:gd name="connsiteX4" fmla="*/ 364096 w 3202545"/>
              <a:gd name="connsiteY4" fmla="*/ 6016124 h 6023366"/>
              <a:gd name="connsiteX5" fmla="*/ 364096 w 3202545"/>
              <a:gd name="connsiteY5" fmla="*/ 6023364 h 6023366"/>
              <a:gd name="connsiteX6" fmla="*/ 1231541 w 3202545"/>
              <a:gd name="connsiteY6" fmla="*/ 6023364 h 6023366"/>
              <a:gd name="connsiteX7" fmla="*/ 1241636 w 3202545"/>
              <a:gd name="connsiteY7" fmla="*/ 5822974 h 6023366"/>
              <a:gd name="connsiteX8" fmla="*/ 3012253 w 3202545"/>
              <a:gd name="connsiteY8" fmla="*/ 4042481 h 6023366"/>
              <a:gd name="connsiteX9" fmla="*/ 3202545 w 3202545"/>
              <a:gd name="connsiteY9" fmla="*/ 4032784 h 6023366"/>
              <a:gd name="connsiteX10" fmla="*/ 3202545 w 3202545"/>
              <a:gd name="connsiteY10" fmla="*/ 4033098 h 6023366"/>
              <a:gd name="connsiteX11" fmla="*/ 3012291 w 3202545"/>
              <a:gd name="connsiteY11" fmla="*/ 4042794 h 6023366"/>
              <a:gd name="connsiteX12" fmla="*/ 1242011 w 3202545"/>
              <a:gd name="connsiteY12" fmla="*/ 5823008 h 6023366"/>
              <a:gd name="connsiteX13" fmla="*/ 1231918 w 3202545"/>
              <a:gd name="connsiteY13" fmla="*/ 6023365 h 6023366"/>
              <a:gd name="connsiteX14" fmla="*/ 3202545 w 3202545"/>
              <a:gd name="connsiteY14" fmla="*/ 6023365 h 6023366"/>
              <a:gd name="connsiteX15" fmla="*/ 3202545 w 3202545"/>
              <a:gd name="connsiteY15" fmla="*/ 6023366 h 6023366"/>
              <a:gd name="connsiteX16" fmla="*/ 0 w 3202545"/>
              <a:gd name="connsiteY16" fmla="*/ 6023366 h 6023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202545" h="6023366">
                <a:moveTo>
                  <a:pt x="0" y="0"/>
                </a:moveTo>
                <a:lnTo>
                  <a:pt x="3202545" y="0"/>
                </a:lnTo>
                <a:lnTo>
                  <a:pt x="3202545" y="3165406"/>
                </a:lnTo>
                <a:lnTo>
                  <a:pt x="2923656" y="3179481"/>
                </a:lnTo>
                <a:cubicBezTo>
                  <a:pt x="1485615" y="3325450"/>
                  <a:pt x="364096" y="4539349"/>
                  <a:pt x="364096" y="6016124"/>
                </a:cubicBezTo>
                <a:lnTo>
                  <a:pt x="364096" y="6023364"/>
                </a:lnTo>
                <a:lnTo>
                  <a:pt x="1231541" y="6023364"/>
                </a:lnTo>
                <a:lnTo>
                  <a:pt x="1241636" y="5822974"/>
                </a:lnTo>
                <a:cubicBezTo>
                  <a:pt x="1336361" y="4887576"/>
                  <a:pt x="2077946" y="4138236"/>
                  <a:pt x="3012253" y="4042481"/>
                </a:cubicBezTo>
                <a:lnTo>
                  <a:pt x="3202545" y="4032784"/>
                </a:lnTo>
                <a:lnTo>
                  <a:pt x="3202545" y="4033098"/>
                </a:lnTo>
                <a:lnTo>
                  <a:pt x="3012291" y="4042794"/>
                </a:lnTo>
                <a:cubicBezTo>
                  <a:pt x="2078162" y="4138534"/>
                  <a:pt x="1336718" y="4887757"/>
                  <a:pt x="1242011" y="5823008"/>
                </a:cubicBezTo>
                <a:lnTo>
                  <a:pt x="1231918" y="6023365"/>
                </a:lnTo>
                <a:lnTo>
                  <a:pt x="3202545" y="6023365"/>
                </a:lnTo>
                <a:lnTo>
                  <a:pt x="3202545" y="6023366"/>
                </a:lnTo>
                <a:lnTo>
                  <a:pt x="0" y="6023366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 dirty="0"/>
              <a:t>Click to add picture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9152F76-E42E-3D76-6BDB-2FA0D69216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353550" y="4000041"/>
            <a:ext cx="2838450" cy="2857959"/>
            <a:chOff x="12797096" y="4000041"/>
            <a:chExt cx="2838450" cy="2857959"/>
          </a:xfrm>
        </p:grpSpPr>
        <p:sp>
          <p:nvSpPr>
            <p:cNvPr id="20" name="Freeform: Shape 28">
              <a:extLst>
                <a:ext uri="{FF2B5EF4-FFF2-40B4-BE49-F238E27FC236}">
                  <a16:creationId xmlns:a16="http://schemas.microsoft.com/office/drawing/2014/main" id="{ED0348C7-D83F-0AD7-2539-41219A7956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2797096" y="4000041"/>
              <a:ext cx="2838450" cy="2857958"/>
            </a:xfrm>
            <a:custGeom>
              <a:avLst/>
              <a:gdLst>
                <a:gd name="connsiteX0" fmla="*/ 1971005 w 2838450"/>
                <a:gd name="connsiteY0" fmla="*/ 0 h 2857958"/>
                <a:gd name="connsiteX1" fmla="*/ 2838450 w 2838450"/>
                <a:gd name="connsiteY1" fmla="*/ 0 h 2857958"/>
                <a:gd name="connsiteX2" fmla="*/ 2838450 w 2838450"/>
                <a:gd name="connsiteY2" fmla="*/ 7240 h 2857958"/>
                <a:gd name="connsiteX3" fmla="*/ 278890 w 2838450"/>
                <a:gd name="connsiteY3" fmla="*/ 2843883 h 2857958"/>
                <a:gd name="connsiteX4" fmla="*/ 0 w 2838450"/>
                <a:gd name="connsiteY4" fmla="*/ 2857958 h 2857958"/>
                <a:gd name="connsiteX5" fmla="*/ 0 w 2838450"/>
                <a:gd name="connsiteY5" fmla="*/ 1990580 h 2857958"/>
                <a:gd name="connsiteX6" fmla="*/ 190293 w 2838450"/>
                <a:gd name="connsiteY6" fmla="*/ 1980883 h 2857958"/>
                <a:gd name="connsiteX7" fmla="*/ 1960910 w 2838450"/>
                <a:gd name="connsiteY7" fmla="*/ 200390 h 285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38450" h="2857958">
                  <a:moveTo>
                    <a:pt x="1971005" y="0"/>
                  </a:moveTo>
                  <a:lnTo>
                    <a:pt x="2838450" y="0"/>
                  </a:lnTo>
                  <a:lnTo>
                    <a:pt x="2838450" y="7240"/>
                  </a:lnTo>
                  <a:cubicBezTo>
                    <a:pt x="2838450" y="1484015"/>
                    <a:pt x="1716931" y="2697914"/>
                    <a:pt x="278890" y="2843883"/>
                  </a:cubicBezTo>
                  <a:lnTo>
                    <a:pt x="0" y="2857958"/>
                  </a:lnTo>
                  <a:lnTo>
                    <a:pt x="0" y="1990580"/>
                  </a:lnTo>
                  <a:lnTo>
                    <a:pt x="190293" y="1980883"/>
                  </a:lnTo>
                  <a:cubicBezTo>
                    <a:pt x="1124600" y="1885128"/>
                    <a:pt x="1866185" y="1135788"/>
                    <a:pt x="1960910" y="20039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/>
            </a:p>
          </p:txBody>
        </p:sp>
        <p:sp>
          <p:nvSpPr>
            <p:cNvPr id="21" name="Freeform: Shape 25">
              <a:extLst>
                <a:ext uri="{FF2B5EF4-FFF2-40B4-BE49-F238E27FC236}">
                  <a16:creationId xmlns:a16="http://schemas.microsoft.com/office/drawing/2014/main" id="{E911AA2D-BE77-278D-CD2E-2EB3E180F3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3664918" y="4867733"/>
              <a:ext cx="1970627" cy="1990267"/>
            </a:xfrm>
            <a:custGeom>
              <a:avLst/>
              <a:gdLst>
                <a:gd name="connsiteX0" fmla="*/ 0 w 1970627"/>
                <a:gd name="connsiteY0" fmla="*/ 0 h 1990267"/>
                <a:gd name="connsiteX1" fmla="*/ 1970627 w 1970627"/>
                <a:gd name="connsiteY1" fmla="*/ 0 h 1990267"/>
                <a:gd name="connsiteX2" fmla="*/ 1960534 w 1970627"/>
                <a:gd name="connsiteY2" fmla="*/ 200357 h 1990267"/>
                <a:gd name="connsiteX3" fmla="*/ 190254 w 1970627"/>
                <a:gd name="connsiteY3" fmla="*/ 1980571 h 1990267"/>
                <a:gd name="connsiteX4" fmla="*/ 0 w 1970627"/>
                <a:gd name="connsiteY4" fmla="*/ 1990267 h 1990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70627" h="1990267">
                  <a:moveTo>
                    <a:pt x="0" y="0"/>
                  </a:moveTo>
                  <a:lnTo>
                    <a:pt x="1970627" y="0"/>
                  </a:lnTo>
                  <a:lnTo>
                    <a:pt x="1960534" y="200357"/>
                  </a:lnTo>
                  <a:cubicBezTo>
                    <a:pt x="1865827" y="1135608"/>
                    <a:pt x="1124383" y="1884831"/>
                    <a:pt x="190254" y="1980571"/>
                  </a:cubicBezTo>
                  <a:lnTo>
                    <a:pt x="0" y="199026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Freeform: Shape 15">
              <a:extLst>
                <a:ext uri="{FF2B5EF4-FFF2-40B4-BE49-F238E27FC236}">
                  <a16:creationId xmlns:a16="http://schemas.microsoft.com/office/drawing/2014/main" id="{B6CE0BA6-C0FD-AC39-6C31-8477E0CAFD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4632096" y="5844983"/>
              <a:ext cx="1003449" cy="1013015"/>
            </a:xfrm>
            <a:custGeom>
              <a:avLst/>
              <a:gdLst>
                <a:gd name="connsiteX0" fmla="*/ 0 w 1003449"/>
                <a:gd name="connsiteY0" fmla="*/ 0 h 1013015"/>
                <a:gd name="connsiteX1" fmla="*/ 1003449 w 1003449"/>
                <a:gd name="connsiteY1" fmla="*/ 0 h 1013015"/>
                <a:gd name="connsiteX2" fmla="*/ 998306 w 1003449"/>
                <a:gd name="connsiteY2" fmla="*/ 100639 h 1013015"/>
                <a:gd name="connsiteX3" fmla="*/ 90663 w 1003449"/>
                <a:gd name="connsiteY3" fmla="*/ 1008380 h 1013015"/>
                <a:gd name="connsiteX4" fmla="*/ 0 w 1003449"/>
                <a:gd name="connsiteY4" fmla="*/ 1013015 h 1013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3449" h="1013015">
                  <a:moveTo>
                    <a:pt x="0" y="0"/>
                  </a:moveTo>
                  <a:lnTo>
                    <a:pt x="1003449" y="0"/>
                  </a:lnTo>
                  <a:lnTo>
                    <a:pt x="998306" y="100639"/>
                  </a:lnTo>
                  <a:cubicBezTo>
                    <a:pt x="949402" y="576784"/>
                    <a:pt x="566756" y="959471"/>
                    <a:pt x="90663" y="1008380"/>
                  </a:cubicBezTo>
                  <a:lnTo>
                    <a:pt x="0" y="10130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3" name="Image 2">
              <a:extLst>
                <a:ext uri="{FF2B5EF4-FFF2-40B4-BE49-F238E27FC236}">
                  <a16:creationId xmlns:a16="http://schemas.microsoft.com/office/drawing/2014/main" id="{666AD1A4-36DE-12F3-BB78-BA678A5957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3402193" y="5492845"/>
              <a:ext cx="775021" cy="775021"/>
            </a:xfrm>
            <a:custGeom>
              <a:avLst/>
              <a:gdLst>
                <a:gd name="connsiteX0" fmla="*/ 387511 w 775021"/>
                <a:gd name="connsiteY0" fmla="*/ 775021 h 775021"/>
                <a:gd name="connsiteX1" fmla="*/ 775021 w 775021"/>
                <a:gd name="connsiteY1" fmla="*/ 387511 h 775021"/>
                <a:gd name="connsiteX2" fmla="*/ 387511 w 775021"/>
                <a:gd name="connsiteY2" fmla="*/ 0 h 775021"/>
                <a:gd name="connsiteX3" fmla="*/ 0 w 775021"/>
                <a:gd name="connsiteY3" fmla="*/ 387511 h 775021"/>
                <a:gd name="connsiteX4" fmla="*/ 387511 w 775021"/>
                <a:gd name="connsiteY4" fmla="*/ 775021 h 77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5021" h="775021">
                  <a:moveTo>
                    <a:pt x="387511" y="775021"/>
                  </a:moveTo>
                  <a:cubicBezTo>
                    <a:pt x="601527" y="775021"/>
                    <a:pt x="775021" y="601527"/>
                    <a:pt x="775021" y="387511"/>
                  </a:cubicBezTo>
                  <a:cubicBezTo>
                    <a:pt x="775021" y="173494"/>
                    <a:pt x="601527" y="0"/>
                    <a:pt x="387511" y="0"/>
                  </a:cubicBezTo>
                  <a:cubicBezTo>
                    <a:pt x="173494" y="0"/>
                    <a:pt x="0" y="173494"/>
                    <a:pt x="0" y="387511"/>
                  </a:cubicBezTo>
                  <a:cubicBezTo>
                    <a:pt x="0" y="601527"/>
                    <a:pt x="173494" y="775021"/>
                    <a:pt x="387511" y="775021"/>
                  </a:cubicBezTo>
                  <a:close/>
                </a:path>
              </a:pathLst>
            </a:custGeom>
            <a:solidFill>
              <a:schemeClr val="accent6"/>
            </a:solidFill>
            <a:ln w="38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44" name="Slide Number Placeholder 2">
            <a:extLst>
              <a:ext uri="{FF2B5EF4-FFF2-40B4-BE49-F238E27FC236}">
                <a16:creationId xmlns:a16="http://schemas.microsoft.com/office/drawing/2014/main" id="{79071EEC-EAD1-8B22-009A-68E74589AA8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36204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>
            <a:extLst>
              <a:ext uri="{FF2B5EF4-FFF2-40B4-BE49-F238E27FC236}">
                <a16:creationId xmlns:a16="http://schemas.microsoft.com/office/drawing/2014/main" id="{28259CF0-6BC5-3693-6F49-C4489C07C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989454" y="-2546"/>
            <a:ext cx="3202546" cy="3441072"/>
          </a:xfrm>
          <a:custGeom>
            <a:avLst/>
            <a:gdLst>
              <a:gd name="connsiteX0" fmla="*/ 3202546 w 3202546"/>
              <a:gd name="connsiteY0" fmla="*/ 0 h 3441072"/>
              <a:gd name="connsiteX1" fmla="*/ 3202546 w 3202546"/>
              <a:gd name="connsiteY1" fmla="*/ 3441072 h 3441072"/>
              <a:gd name="connsiteX2" fmla="*/ 0 w 3202546"/>
              <a:gd name="connsiteY2" fmla="*/ 3441072 h 3441072"/>
              <a:gd name="connsiteX3" fmla="*/ 3082686 w 3202546"/>
              <a:gd name="connsiteY3" fmla="*/ 6086 h 3441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441072">
                <a:moveTo>
                  <a:pt x="3202546" y="0"/>
                </a:moveTo>
                <a:lnTo>
                  <a:pt x="3202546" y="3441072"/>
                </a:lnTo>
                <a:lnTo>
                  <a:pt x="0" y="3441072"/>
                </a:lnTo>
                <a:cubicBezTo>
                  <a:pt x="0" y="1653352"/>
                  <a:pt x="1351216" y="182908"/>
                  <a:pt x="3082686" y="6086"/>
                </a:cubicBezTo>
                <a:close/>
              </a:path>
            </a:pathLst>
          </a:custGeom>
          <a:solidFill>
            <a:schemeClr val="accent1"/>
          </a:solidFill>
          <a:ln w="4756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26" name="Image 4">
            <a:extLst>
              <a:ext uri="{FF2B5EF4-FFF2-40B4-BE49-F238E27FC236}">
                <a16:creationId xmlns:a16="http://schemas.microsoft.com/office/drawing/2014/main" id="{9019DA73-2516-F3D2-ECDB-620C90483D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V="1">
            <a:off x="9991725" y="1247775"/>
            <a:ext cx="2200275" cy="2181225"/>
          </a:xfrm>
          <a:custGeom>
            <a:avLst/>
            <a:gdLst>
              <a:gd name="connsiteX0" fmla="*/ 0 w 2200275"/>
              <a:gd name="connsiteY0" fmla="*/ 0 h 2181225"/>
              <a:gd name="connsiteX1" fmla="*/ 2200275 w 2200275"/>
              <a:gd name="connsiteY1" fmla="*/ 2181225 h 2181225"/>
              <a:gd name="connsiteX2" fmla="*/ 2200275 w 2200275"/>
              <a:gd name="connsiteY2" fmla="*/ 0 h 2181225"/>
              <a:gd name="connsiteX3" fmla="*/ 0 w 2200275"/>
              <a:gd name="connsiteY3" fmla="*/ 0 h 2181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00275" h="2181225">
                <a:moveTo>
                  <a:pt x="0" y="0"/>
                </a:moveTo>
                <a:cubicBezTo>
                  <a:pt x="0" y="1204689"/>
                  <a:pt x="985061" y="2181225"/>
                  <a:pt x="2200275" y="2181225"/>
                </a:cubicBezTo>
                <a:lnTo>
                  <a:pt x="2200275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 w="476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5665DA82-D253-8EC5-5DFB-F0266ED9FB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V="1">
            <a:off x="-20086" y="5331514"/>
            <a:ext cx="2148416" cy="1526486"/>
          </a:xfrm>
          <a:custGeom>
            <a:avLst/>
            <a:gdLst>
              <a:gd name="connsiteX0" fmla="*/ 0 w 2148416"/>
              <a:gd name="connsiteY0" fmla="*/ 1526486 h 1526486"/>
              <a:gd name="connsiteX1" fmla="*/ 2098930 w 2148416"/>
              <a:gd name="connsiteY1" fmla="*/ 135201 h 1526486"/>
              <a:gd name="connsiteX2" fmla="*/ 2148416 w 2148416"/>
              <a:gd name="connsiteY2" fmla="*/ 0 h 1526486"/>
              <a:gd name="connsiteX3" fmla="*/ 0 w 2148416"/>
              <a:gd name="connsiteY3" fmla="*/ 0 h 1526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48416" h="1526486">
                <a:moveTo>
                  <a:pt x="0" y="1526486"/>
                </a:moveTo>
                <a:cubicBezTo>
                  <a:pt x="943526" y="1526486"/>
                  <a:pt x="1753109" y="952785"/>
                  <a:pt x="2098930" y="135201"/>
                </a:cubicBezTo>
                <a:lnTo>
                  <a:pt x="2148416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50000"/>
            </a:schemeClr>
          </a:solidFill>
          <a:ln w="5083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pic>
        <p:nvPicPr>
          <p:cNvPr id="21" name="Image 2">
            <a:extLst>
              <a:ext uri="{FF2B5EF4-FFF2-40B4-BE49-F238E27FC236}">
                <a16:creationId xmlns:a16="http://schemas.microsoft.com/office/drawing/2014/main" id="{A8B7F1F1-806C-8D65-7340-220A0C4653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991886" y="1247775"/>
            <a:ext cx="2200114" cy="2200114"/>
          </a:xfrm>
          <a:prstGeom prst="rect">
            <a:avLst/>
          </a:prstGeom>
        </p:spPr>
      </p:pic>
      <p:sp>
        <p:nvSpPr>
          <p:cNvPr id="12" name="Freeform 11">
            <a:extLst>
              <a:ext uri="{FF2B5EF4-FFF2-40B4-BE49-F238E27FC236}">
                <a16:creationId xmlns:a16="http://schemas.microsoft.com/office/drawing/2014/main" id="{E76518D4-6149-BA03-3BE5-6A13A792C1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540428" y="6470488"/>
            <a:ext cx="775021" cy="387513"/>
          </a:xfrm>
          <a:custGeom>
            <a:avLst/>
            <a:gdLst>
              <a:gd name="connsiteX0" fmla="*/ 387511 w 775021"/>
              <a:gd name="connsiteY0" fmla="*/ 0 h 387513"/>
              <a:gd name="connsiteX1" fmla="*/ 775021 w 775021"/>
              <a:gd name="connsiteY1" fmla="*/ 387511 h 387513"/>
              <a:gd name="connsiteX2" fmla="*/ 775021 w 775021"/>
              <a:gd name="connsiteY2" fmla="*/ 387513 h 387513"/>
              <a:gd name="connsiteX3" fmla="*/ 1 w 775021"/>
              <a:gd name="connsiteY3" fmla="*/ 387513 h 387513"/>
              <a:gd name="connsiteX4" fmla="*/ 0 w 775021"/>
              <a:gd name="connsiteY4" fmla="*/ 387511 h 387513"/>
              <a:gd name="connsiteX5" fmla="*/ 387511 w 775021"/>
              <a:gd name="connsiteY5" fmla="*/ 0 h 387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5021" h="387513">
                <a:moveTo>
                  <a:pt x="387511" y="0"/>
                </a:moveTo>
                <a:cubicBezTo>
                  <a:pt x="601527" y="0"/>
                  <a:pt x="775021" y="173494"/>
                  <a:pt x="775021" y="387511"/>
                </a:cubicBezTo>
                <a:lnTo>
                  <a:pt x="775021" y="387513"/>
                </a:lnTo>
                <a:lnTo>
                  <a:pt x="1" y="387513"/>
                </a:lnTo>
                <a:lnTo>
                  <a:pt x="0" y="387511"/>
                </a:lnTo>
                <a:cubicBezTo>
                  <a:pt x="0" y="173494"/>
                  <a:pt x="173494" y="0"/>
                  <a:pt x="387511" y="0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057274"/>
            <a:ext cx="7843837" cy="1012782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58F56A7F-403C-059D-4B58-A8D59888A158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914400" y="2331791"/>
            <a:ext cx="6903076" cy="3721817"/>
          </a:xfrm>
        </p:spPr>
        <p:txBody>
          <a:bodyPr t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00000"/>
              </a:lnSpc>
              <a:spcBef>
                <a:spcPts val="0"/>
              </a:spcBef>
              <a:defRPr sz="2400"/>
            </a:lvl2pPr>
            <a:lvl3pPr marL="685800">
              <a:lnSpc>
                <a:spcPct val="100000"/>
              </a:lnSpc>
              <a:spcBef>
                <a:spcPts val="0"/>
              </a:spcBef>
              <a:defRPr sz="2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723BF40-731C-2A5B-FC2F-B59DEF431C6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989454" y="3405189"/>
            <a:ext cx="3202546" cy="3452811"/>
          </a:xfrm>
          <a:solidFill>
            <a:schemeClr val="accent1"/>
          </a:solidFill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Slide Number Placeholder 2">
            <a:extLst>
              <a:ext uri="{FF2B5EF4-FFF2-40B4-BE49-F238E27FC236}">
                <a16:creationId xmlns:a16="http://schemas.microsoft.com/office/drawing/2014/main" id="{3ACD3A33-D8A4-7058-9798-30967E3EFD3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71045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38475" y="457199"/>
            <a:ext cx="987552" cy="24450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200">
                <a:solidFill>
                  <a:schemeClr val="accent6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58952" y="731520"/>
            <a:ext cx="10671048" cy="1362057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8952" y="2103120"/>
            <a:ext cx="1067104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833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63" r:id="rId2"/>
    <p:sldLayoutId id="2147483680" r:id="rId3"/>
    <p:sldLayoutId id="2147483653" r:id="rId4"/>
    <p:sldLayoutId id="2147483668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1" r:id="rId11"/>
    <p:sldLayoutId id="2147483692" r:id="rId12"/>
    <p:sldLayoutId id="2147483676" r:id="rId13"/>
    <p:sldLayoutId id="2147483656" r:id="rId14"/>
    <p:sldLayoutId id="2147483657" r:id="rId15"/>
    <p:sldLayoutId id="2147483658" r:id="rId16"/>
    <p:sldLayoutId id="2147483659" r:id="rId17"/>
  </p:sldLayoutIdLst>
  <p:hf hdr="0" ftr="0" dt="0"/>
  <p:txStyles>
    <p:titleStyle>
      <a:lvl1pPr algn="ctr" defTabSz="914400" rtl="0" eaLnBrk="1" latinLnBrk="0" hangingPunct="1">
        <a:lnSpc>
          <a:spcPts val="4875"/>
        </a:lnSpc>
        <a:spcBef>
          <a:spcPct val="0"/>
        </a:spcBef>
        <a:buNone/>
        <a:defRPr sz="3800" b="1" kern="1200" cap="all" baseline="0">
          <a:solidFill>
            <a:schemeClr val="accent6"/>
          </a:solidFill>
          <a:latin typeface="+mj-lt"/>
          <a:ea typeface="+mj-ea"/>
          <a:cs typeface="+mj-cs"/>
        </a:defRPr>
      </a:lvl1pPr>
    </p:titleStyle>
    <p:bodyStyle>
      <a:lvl1pPr marL="347472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800" kern="1200">
          <a:solidFill>
            <a:schemeClr val="accent6"/>
          </a:solidFill>
          <a:latin typeface="+mn-lt"/>
          <a:ea typeface="+mn-ea"/>
          <a:cs typeface="+mn-cs"/>
        </a:defRPr>
      </a:lvl1pPr>
      <a:lvl2pPr marL="6858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400" kern="1200">
          <a:solidFill>
            <a:schemeClr val="accent6"/>
          </a:solidFill>
          <a:latin typeface="+mn-lt"/>
          <a:ea typeface="+mn-ea"/>
          <a:cs typeface="+mn-cs"/>
        </a:defRPr>
      </a:lvl2pPr>
      <a:lvl3pPr marL="11430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3pPr>
      <a:lvl4pPr marL="16002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1800" kern="1200">
          <a:solidFill>
            <a:schemeClr val="accent6"/>
          </a:solidFill>
          <a:latin typeface="+mn-lt"/>
          <a:ea typeface="+mn-ea"/>
          <a:cs typeface="+mn-cs"/>
        </a:defRPr>
      </a:lvl4pPr>
      <a:lvl5pPr marL="20574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1800" kern="1200">
          <a:solidFill>
            <a:schemeClr val="accent6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5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7" Type="http://schemas.openxmlformats.org/officeDocument/2006/relationships/image" Target="../media/image27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15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diagramLayout" Target="../diagrams/layout9.xml"/><Relationship Id="rId7" Type="http://schemas.openxmlformats.org/officeDocument/2006/relationships/image" Target="../media/image37.png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Relationship Id="rId9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6.jp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5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18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4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7FF65-A536-F639-8591-ED024C2233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06329" y="461884"/>
            <a:ext cx="7327422" cy="1970625"/>
          </a:xfrm>
        </p:spPr>
        <p:txBody>
          <a:bodyPr anchor="ctr"/>
          <a:lstStyle/>
          <a:p>
            <a:r>
              <a:rPr lang="az-Latn-AZ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ÜLKƏR SÜLEYMANOVA</a:t>
            </a:r>
            <a:br>
              <a:rPr lang="az-Latn-AZ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b="0" i="1" cap="non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az-Latn-AZ" sz="2400" b="0" i="1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ş yeri</a:t>
            </a:r>
            <a:r>
              <a:rPr lang="en-GB" sz="2400" b="0" i="1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2400" b="0" i="1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(VTB bank)</a:t>
            </a:r>
            <a:br>
              <a:rPr lang="en-US" sz="2400" b="0" i="1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b="0" i="1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az-Latn-AZ" sz="2400" b="0" i="1" cap="non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əzifə</a:t>
            </a:r>
            <a:r>
              <a:rPr lang="az-Latn-AZ" sz="2400" b="0" i="1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GB" sz="2400" b="0" i="1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SQL</a:t>
            </a:r>
            <a:r>
              <a:rPr lang="en-US" sz="2400" b="0" i="1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&amp;</a:t>
            </a:r>
            <a:r>
              <a:rPr lang="en-GB" sz="2400" b="0" i="1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PL/SQL </a:t>
            </a:r>
            <a:r>
              <a:rPr lang="az-Latn-AZ" sz="2400" b="0" i="1" cap="non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developer</a:t>
            </a:r>
            <a:r>
              <a:rPr lang="en-GB" sz="2400" b="0" i="1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(reporter)</a:t>
            </a:r>
            <a:br>
              <a:rPr lang="az-Latn-AZ" sz="2400" b="0" i="1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az-Latn-AZ" sz="2400" b="0" i="1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bakalavr: ADPU Şəki filialı(Riyaziyyat və informatika)</a:t>
            </a:r>
            <a:br>
              <a:rPr lang="az-Latn-AZ" sz="2400" b="0" i="1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az-Latn-AZ" sz="2400" b="0" i="1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magistr: UNEC (</a:t>
            </a:r>
            <a:r>
              <a:rPr lang="az-Latn-AZ" sz="2400" b="0" i="1" cap="non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Komputer</a:t>
            </a:r>
            <a:r>
              <a:rPr lang="az-Latn-AZ" sz="2400" b="0" i="1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elmləri)</a:t>
            </a:r>
            <a:br>
              <a:rPr lang="en-US" sz="24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15112" t="25878" r="34695" b="16727"/>
          <a:stretch/>
        </p:blipFill>
        <p:spPr>
          <a:xfrm>
            <a:off x="3852808" y="2232212"/>
            <a:ext cx="4365812" cy="471543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2024376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8081" y="39107"/>
            <a:ext cx="7965461" cy="994164"/>
          </a:xfrm>
        </p:spPr>
        <p:txBody>
          <a:bodyPr/>
          <a:lstStyle/>
          <a:p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Group by, having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2585" y="2078300"/>
            <a:ext cx="9473621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8622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2B36CC1-5AC3-2EA1-CB28-E768AF00F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11</a:t>
            </a:fld>
            <a:endParaRPr lang="en-US" dirty="0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5DA6A17A-4E38-B3A0-1DEC-E73D5CB31A0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04072483"/>
              </p:ext>
            </p:extLst>
          </p:nvPr>
        </p:nvGraphicFramePr>
        <p:xfrm>
          <a:off x="407963" y="719666"/>
          <a:ext cx="11018064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D509BE49-FB40-6016-02B8-8359C78B5B05}"/>
              </a:ext>
            </a:extLst>
          </p:cNvPr>
          <p:cNvSpPr txBox="1"/>
          <p:nvPr/>
        </p:nvSpPr>
        <p:spPr>
          <a:xfrm>
            <a:off x="1205152" y="1426028"/>
            <a:ext cx="2137701" cy="1077218"/>
          </a:xfrm>
          <a:prstGeom prst="rect">
            <a:avLst/>
          </a:prstGeom>
          <a:solidFill>
            <a:srgbClr val="F5CDCE"/>
          </a:solidFill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Single row </a:t>
            </a:r>
          </a:p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516ED7-5863-6CC2-72EC-24B2BFFF4525}"/>
              </a:ext>
            </a:extLst>
          </p:cNvPr>
          <p:cNvSpPr txBox="1"/>
          <p:nvPr/>
        </p:nvSpPr>
        <p:spPr>
          <a:xfrm>
            <a:off x="4891714" y="1487583"/>
            <a:ext cx="1752339" cy="954107"/>
          </a:xfrm>
          <a:prstGeom prst="rect">
            <a:avLst/>
          </a:prstGeom>
          <a:solidFill>
            <a:srgbClr val="CCFFCC"/>
          </a:solidFill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Aggregate</a:t>
            </a:r>
          </a:p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function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F3638DF-F7D0-5035-2BCD-27C32CD22D7F}"/>
              </a:ext>
            </a:extLst>
          </p:cNvPr>
          <p:cNvSpPr txBox="1"/>
          <p:nvPr/>
        </p:nvSpPr>
        <p:spPr>
          <a:xfrm>
            <a:off x="8044993" y="1549139"/>
            <a:ext cx="2850460" cy="52322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Analytic function</a:t>
            </a:r>
          </a:p>
        </p:txBody>
      </p:sp>
    </p:spTree>
    <p:extLst>
      <p:ext uri="{BB962C8B-B14F-4D97-AF65-F5344CB8AC3E}">
        <p14:creationId xmlns:p14="http://schemas.microsoft.com/office/powerpoint/2010/main" val="24733400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BC7F2F0-5D33-22D9-3A61-DEF2BF70D5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65785D-A306-1FD5-8F39-FFB959E8460F}"/>
              </a:ext>
            </a:extLst>
          </p:cNvPr>
          <p:cNvSpPr txBox="1"/>
          <p:nvPr/>
        </p:nvSpPr>
        <p:spPr>
          <a:xfrm>
            <a:off x="216666" y="1354587"/>
            <a:ext cx="1132449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i="0" dirty="0">
                <a:solidFill>
                  <a:srgbClr val="0D0D0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UPPER</a:t>
            </a:r>
            <a:r>
              <a:rPr lang="en-US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sz="2400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verilmiş</a:t>
            </a:r>
            <a:r>
              <a:rPr lang="en-US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az-Latn-AZ" sz="2400" dirty="0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mətin</a:t>
            </a:r>
            <a:r>
              <a:rPr lang="en-US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dəyərindəki</a:t>
            </a:r>
            <a:r>
              <a:rPr lang="en-US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hər</a:t>
            </a:r>
            <a:r>
              <a:rPr lang="en-US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bir</a:t>
            </a:r>
            <a:r>
              <a:rPr lang="en-US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hərfi</a:t>
            </a:r>
            <a:r>
              <a:rPr lang="en-US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böyük</a:t>
            </a:r>
            <a:r>
              <a:rPr lang="en-US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hərfə</a:t>
            </a:r>
            <a:r>
              <a:rPr lang="en-US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çevirmək</a:t>
            </a:r>
            <a:r>
              <a:rPr lang="en-US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üçün</a:t>
            </a:r>
            <a:r>
              <a:rPr lang="en-US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istifadə</a:t>
            </a:r>
            <a:r>
              <a:rPr lang="en-US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olunur</a:t>
            </a:r>
            <a:r>
              <a:rPr lang="en-US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CA2274-05E2-8928-9BD1-E3D12759CCDE}"/>
              </a:ext>
            </a:extLst>
          </p:cNvPr>
          <p:cNvSpPr txBox="1"/>
          <p:nvPr/>
        </p:nvSpPr>
        <p:spPr>
          <a:xfrm>
            <a:off x="216665" y="2229559"/>
            <a:ext cx="110572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S" sz="2400" b="1" i="0" dirty="0">
                <a:solidFill>
                  <a:srgbClr val="0D0D0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Lower</a:t>
            </a:r>
            <a:r>
              <a:rPr lang="en-AS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sz="2400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verilmiş</a:t>
            </a:r>
            <a:r>
              <a:rPr lang="en-US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mətn</a:t>
            </a:r>
            <a:r>
              <a:rPr lang="en-US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dəyərindəki</a:t>
            </a:r>
            <a:r>
              <a:rPr lang="en-US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hər</a:t>
            </a:r>
            <a:r>
              <a:rPr lang="en-US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bir</a:t>
            </a:r>
            <a:r>
              <a:rPr lang="en-US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hərfi</a:t>
            </a:r>
            <a:r>
              <a:rPr lang="en-US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kiçik</a:t>
            </a:r>
            <a:r>
              <a:rPr lang="en-US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hərfə</a:t>
            </a:r>
            <a:r>
              <a:rPr lang="en-US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çevirmək</a:t>
            </a:r>
            <a:r>
              <a:rPr lang="en-US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üçün</a:t>
            </a:r>
            <a:r>
              <a:rPr lang="en-US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istifadə</a:t>
            </a:r>
            <a:r>
              <a:rPr lang="en-US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olunur</a:t>
            </a:r>
            <a:r>
              <a:rPr lang="en-US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965B73D-43BD-17AB-3AF3-E5D59594CC62}"/>
              </a:ext>
            </a:extLst>
          </p:cNvPr>
          <p:cNvSpPr txBox="1"/>
          <p:nvPr/>
        </p:nvSpPr>
        <p:spPr>
          <a:xfrm>
            <a:off x="216666" y="2868930"/>
            <a:ext cx="1105720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S" sz="2400" b="1" i="0" dirty="0" err="1">
                <a:solidFill>
                  <a:srgbClr val="0D0D0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Initcap</a:t>
            </a:r>
            <a:r>
              <a:rPr lang="en-AS" sz="2400" b="1" i="0" dirty="0">
                <a:solidFill>
                  <a:srgbClr val="0D0D0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sz="2400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verilmiş</a:t>
            </a:r>
            <a:r>
              <a:rPr lang="en-US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metin</a:t>
            </a:r>
            <a:r>
              <a:rPr lang="en-US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dəyərindəki</a:t>
            </a:r>
            <a:r>
              <a:rPr lang="en-US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hər</a:t>
            </a:r>
            <a:r>
              <a:rPr lang="en-US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bir</a:t>
            </a:r>
            <a:r>
              <a:rPr lang="en-US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sözün</a:t>
            </a:r>
            <a:r>
              <a:rPr lang="en-US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ilk </a:t>
            </a:r>
            <a:r>
              <a:rPr lang="en-US" sz="2400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hərfini</a:t>
            </a:r>
            <a:r>
              <a:rPr lang="en-US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böyük</a:t>
            </a:r>
            <a:r>
              <a:rPr lang="en-US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hərfə</a:t>
            </a:r>
            <a:r>
              <a:rPr lang="en-US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digər</a:t>
            </a:r>
            <a:r>
              <a:rPr lang="en-US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hərflərini</a:t>
            </a:r>
            <a:r>
              <a:rPr lang="en-US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isə</a:t>
            </a:r>
            <a:r>
              <a:rPr lang="en-US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kiçik</a:t>
            </a:r>
            <a:r>
              <a:rPr lang="en-US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hərfə</a:t>
            </a:r>
            <a:r>
              <a:rPr lang="en-US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çevirmək</a:t>
            </a:r>
            <a:r>
              <a:rPr lang="en-US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üçün</a:t>
            </a:r>
            <a:r>
              <a:rPr lang="en-US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istifadə</a:t>
            </a:r>
            <a:r>
              <a:rPr lang="en-US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olunur</a:t>
            </a:r>
            <a:r>
              <a:rPr lang="en-US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D7145127-E359-BC29-571C-363FE93265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6666" y="3699927"/>
            <a:ext cx="11758668" cy="315496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198375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LEFT()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Bu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funksiya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bir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mətn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dəyərinin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soldan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başlayaraq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bəlli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bir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sayda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simvolunu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alır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kumimoji="0" lang="en-AS" altLang="en-US" sz="2400" b="0" i="0" u="none" strike="noStrike" cap="none" normalizeH="0" baseline="0" dirty="0">
              <a:ln>
                <a:noFill/>
              </a:ln>
              <a:solidFill>
                <a:srgbClr val="0D0D0D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kumimoji="0" lang="en-AS" altLang="en-US" sz="2400" b="0" i="0" u="none" strike="noStrike" cap="none" normalizeH="0" baseline="0" dirty="0">
              <a:ln>
                <a:noFill/>
              </a:ln>
              <a:solidFill>
                <a:srgbClr val="0D0D0D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LEN()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Bu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funksiya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bir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mətn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dəyərinin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uzunluğunu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neçə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simvoldan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ibarət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olduğunu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qaytarır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kumimoji="0" lang="en-AS" altLang="en-US" sz="2400" b="0" i="0" u="none" strike="noStrike" cap="none" normalizeH="0" baseline="0" dirty="0">
              <a:ln>
                <a:noFill/>
              </a:ln>
              <a:solidFill>
                <a:srgbClr val="0D0D0D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kumimoji="0" lang="en-AS" altLang="en-US" sz="2400" b="0" i="0" u="none" strike="noStrike" cap="none" normalizeH="0" baseline="0" dirty="0">
              <a:ln>
                <a:noFill/>
              </a:ln>
              <a:solidFill>
                <a:srgbClr val="0D0D0D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ABS()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Bu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funksiya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bir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ədədin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mənfi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olmadığı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dəyərini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qaytarır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kumimoji="0" lang="en-AS" altLang="en-US" sz="2400" b="0" i="0" u="none" strike="noStrike" cap="none" normalizeH="0" baseline="0" dirty="0">
              <a:ln>
                <a:noFill/>
              </a:ln>
              <a:solidFill>
                <a:srgbClr val="0D0D0D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AS" altLang="en-US" sz="2400" b="0" i="0" u="none" strike="noStrike" cap="none" normalizeH="0" baseline="0" dirty="0">
              <a:ln>
                <a:noFill/>
              </a:ln>
              <a:solidFill>
                <a:srgbClr val="0D0D0D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az-Latn-AZ" altLang="en-US" sz="2400" b="1" i="0" u="none" strike="noStrike" cap="none" normalizeH="0" baseline="0" dirty="0">
                <a:ln>
                  <a:noFill/>
                </a:ln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round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kumimoji="0" lang="az-Latn-AZ" altLang="en-US" sz="2400" b="0" i="0" u="none" strike="noStrike" cap="none" normalizeH="0" baseline="0" dirty="0">
                <a:ln>
                  <a:noFill/>
                </a:ln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kəsr ədədləri yuvarlaqlaşdırır,kəsrdən sonra neçə rəqəm qalsın onuu seçə bilirsiz</a:t>
            </a:r>
            <a:endParaRPr kumimoji="0" lang="en-AS" altLang="en-US" sz="2400" b="0" i="0" u="none" strike="noStrike" cap="none" normalizeH="0" baseline="0" dirty="0">
              <a:ln>
                <a:noFill/>
              </a:ln>
              <a:solidFill>
                <a:srgbClr val="0D0D0D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2C47F10-D202-6AD2-0AEB-8E1ACE7703A9}"/>
              </a:ext>
            </a:extLst>
          </p:cNvPr>
          <p:cNvSpPr txBox="1"/>
          <p:nvPr/>
        </p:nvSpPr>
        <p:spPr>
          <a:xfrm>
            <a:off x="3332137" y="407440"/>
            <a:ext cx="4666662" cy="76944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A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Single row function</a:t>
            </a:r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29990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F436CB7-0948-25F4-AA50-7EAD0AAC22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D9671001-B4A6-21C2-B078-979916DCD6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4958" y="2320718"/>
            <a:ext cx="9506833" cy="42629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198375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SUM()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Bu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funksiya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bir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sütundaki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sayısal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dəyərlərin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cəmini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hesablayır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kumimoji="0" lang="en-AS" altLang="en-US" sz="2400" b="0" i="0" u="none" strike="noStrike" cap="none" normalizeH="0" baseline="0" dirty="0">
              <a:ln>
                <a:noFill/>
              </a:ln>
              <a:solidFill>
                <a:srgbClr val="0D0D0D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AS" altLang="en-US" sz="2400" b="0" i="0" u="none" strike="noStrike" cap="none" normalizeH="0" baseline="0" dirty="0">
              <a:ln>
                <a:noFill/>
              </a:ln>
              <a:solidFill>
                <a:srgbClr val="0D0D0D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AVG()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Bu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funksiya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bir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sütundaki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sayısal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dəyərlərin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ortalamasını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hesablayır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kumimoji="0" lang="en-AS" altLang="en-US" sz="2400" b="0" i="0" u="none" strike="noStrike" cap="none" normalizeH="0" baseline="0" dirty="0">
              <a:ln>
                <a:noFill/>
              </a:ln>
              <a:solidFill>
                <a:srgbClr val="0D0D0D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AS" altLang="en-US" sz="2400" b="0" i="0" u="none" strike="noStrike" cap="none" normalizeH="0" baseline="0" dirty="0">
              <a:ln>
                <a:noFill/>
              </a:ln>
              <a:solidFill>
                <a:srgbClr val="0D0D0D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COUNT()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Bu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funksiya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bir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sütundaki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dəyərlərin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sayısını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hesablayır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kumimoji="0" lang="en-AS" altLang="en-US" sz="2400" b="0" i="0" u="none" strike="noStrike" cap="none" normalizeH="0" baseline="0" dirty="0">
              <a:ln>
                <a:noFill/>
              </a:ln>
              <a:solidFill>
                <a:srgbClr val="0D0D0D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AS" altLang="en-US" sz="2400" b="0" i="0" u="none" strike="noStrike" cap="none" normalizeH="0" baseline="0" dirty="0">
              <a:ln>
                <a:noFill/>
              </a:ln>
              <a:solidFill>
                <a:srgbClr val="0D0D0D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MIN()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Bu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funksiya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bir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sütundaki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minimum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dəyəri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qaytarır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kumimoji="0" lang="en-AS" altLang="en-US" sz="2400" b="0" i="0" u="none" strike="noStrike" cap="none" normalizeH="0" baseline="0" dirty="0">
              <a:ln>
                <a:noFill/>
              </a:ln>
              <a:solidFill>
                <a:srgbClr val="0D0D0D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AS" altLang="en-US" sz="2400" b="0" i="0" u="none" strike="noStrike" cap="none" normalizeH="0" baseline="0" dirty="0">
              <a:ln>
                <a:noFill/>
              </a:ln>
              <a:solidFill>
                <a:srgbClr val="0D0D0D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MAX()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Bu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funksiya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bir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sütundaki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maksimum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dəyəri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qaytarır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kumimoji="0" lang="en-AS" altLang="en-US" sz="2400" b="0" i="0" u="none" strike="noStrike" cap="none" normalizeH="0" baseline="0" dirty="0">
              <a:ln>
                <a:noFill/>
              </a:ln>
              <a:solidFill>
                <a:srgbClr val="0D0D0D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B42C16-28B3-EF2A-D8F6-632FE8094FF4}"/>
              </a:ext>
            </a:extLst>
          </p:cNvPr>
          <p:cNvSpPr txBox="1"/>
          <p:nvPr/>
        </p:nvSpPr>
        <p:spPr>
          <a:xfrm>
            <a:off x="765973" y="994089"/>
            <a:ext cx="3525324" cy="584775"/>
          </a:xfrm>
          <a:prstGeom prst="rect">
            <a:avLst/>
          </a:prstGeom>
          <a:solidFill>
            <a:schemeClr val="accent1">
              <a:lumMod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en-A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Aggregate functions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686CEE-CFC1-5F5A-A6BB-F3B22D954F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6228" y="285750"/>
            <a:ext cx="5492037" cy="2569992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2673285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E50786F-46BB-44C4-71EE-FF688F6BE0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AC1A58-E9A7-FF4E-8BD6-4E3F3C8260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93" y="61142"/>
            <a:ext cx="3962400" cy="41624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C2F889-595C-747F-1B8A-50B673FE9E4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551" r="1313" b="12206"/>
          <a:stretch/>
        </p:blipFill>
        <p:spPr>
          <a:xfrm>
            <a:off x="3622431" y="61142"/>
            <a:ext cx="8102992" cy="659287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4553A0E-4635-D073-12CA-1E57921964C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91" r="6102" b="8923"/>
          <a:stretch/>
        </p:blipFill>
        <p:spPr>
          <a:xfrm>
            <a:off x="239151" y="3872548"/>
            <a:ext cx="3207434" cy="292431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5236197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267C004-8B72-C872-98FB-00A2A584D05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6BA2235-A111-AA1C-1DE5-95F8FBE6FB3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4EE0304-574B-C1CE-AAA4-0C44DCE5B133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C3294B9-DF7C-DEE5-1810-58BC1EBE0F94}"/>
              </a:ext>
            </a:extLst>
          </p:cNvPr>
          <p:cNvSpPr txBox="1"/>
          <p:nvPr/>
        </p:nvSpPr>
        <p:spPr>
          <a:xfrm>
            <a:off x="633046" y="277444"/>
            <a:ext cx="613905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Departamentl</a:t>
            </a:r>
            <a:r>
              <a:rPr lang="az-Latn-AZ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ərə nəzərən işçilərin orta </a:t>
            </a:r>
          </a:p>
          <a:p>
            <a:r>
              <a:rPr lang="az-Latn-AZ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əmək haqqının tapılması.(group by istifadəsi)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D64FB01-8669-2475-29CA-80139F6EA3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42" y="1378634"/>
            <a:ext cx="11943470" cy="5383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85957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B0FCE66-7D60-15C7-19DA-4C568F027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B5C640-D7C0-C15B-8417-390CC01CA46A}"/>
              </a:ext>
            </a:extLst>
          </p:cNvPr>
          <p:cNvSpPr txBox="1"/>
          <p:nvPr/>
        </p:nvSpPr>
        <p:spPr>
          <a:xfrm>
            <a:off x="297076" y="731159"/>
            <a:ext cx="10803987" cy="603864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RANK():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sətirləri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müəyyən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bir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sıraya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görə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sıraladığınızda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hər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bir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sətrin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sırasını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təyin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edir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Eyni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dəyərlərə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malik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birdən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çox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sətir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varsa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bu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funksiya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onları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eyni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sıra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kimi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göstərir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və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sıralamanın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aralığını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atlar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DENSE_RANK():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sətirləri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müəyyən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bir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sıraya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görə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sıraladığınızda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hər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bir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sətrin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sırasını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təyin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edir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lakin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eyni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dəyərlərə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malik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birdən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çox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sətir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olduğu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zaman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sıralamanın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aralığını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atlamır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ROW_NUMBER():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sətirləri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müəyyən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bir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sıraya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görə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sıraladığınızda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hər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bir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sətrə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müəyyən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vahid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bir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sıra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nömrəsi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təyin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edir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NTH_VALUE():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sətirləri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müəyyən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bir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sıraya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görə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sıraladığınızda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müəyyən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bir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sıradakı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dəyəri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qaytarır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LAG():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bir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sütundakı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bir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sətirdən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əvvəlki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dəyəri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göstərir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LEAD():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bir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sütundakı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bir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sətirdən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sonrakı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dəyəri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göstərir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FIRST_VALUE():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sətirləri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müəyyən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bir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sıraya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görə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sıraladığınızda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ilk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sətrdəki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dəyəri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qaytarır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LAST_VALUE():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sətirləri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müəyyən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bir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sıraya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görə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sıraladığınızda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sonuncu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sətrdəki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dəyəri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qaytarır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B1CC4F-A4CE-5B3C-59C7-220741E9F3F7}"/>
              </a:ext>
            </a:extLst>
          </p:cNvPr>
          <p:cNvSpPr txBox="1"/>
          <p:nvPr/>
        </p:nvSpPr>
        <p:spPr>
          <a:xfrm>
            <a:off x="3703170" y="353735"/>
            <a:ext cx="3991798" cy="70788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Analytic function</a:t>
            </a:r>
          </a:p>
        </p:txBody>
      </p:sp>
    </p:spTree>
    <p:extLst>
      <p:ext uri="{BB962C8B-B14F-4D97-AF65-F5344CB8AC3E}">
        <p14:creationId xmlns:p14="http://schemas.microsoft.com/office/powerpoint/2010/main" val="17212289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5B4C53B-6E69-B006-4935-98568FF03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17</a:t>
            </a:fld>
            <a:endParaRPr lang="en-US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04455612-D0C3-DAD1-B80C-440EE9DBDCD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86638333"/>
              </p:ext>
            </p:extLst>
          </p:nvPr>
        </p:nvGraphicFramePr>
        <p:xfrm>
          <a:off x="225083" y="455516"/>
          <a:ext cx="11633981" cy="58921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Oval 5">
            <a:extLst>
              <a:ext uri="{FF2B5EF4-FFF2-40B4-BE49-F238E27FC236}">
                <a16:creationId xmlns:a16="http://schemas.microsoft.com/office/drawing/2014/main" id="{EBE22DF0-FF5F-B431-08E3-B4DC61E84EC5}"/>
              </a:ext>
            </a:extLst>
          </p:cNvPr>
          <p:cNvSpPr/>
          <p:nvPr/>
        </p:nvSpPr>
        <p:spPr>
          <a:xfrm>
            <a:off x="332935" y="2729132"/>
            <a:ext cx="1369255" cy="1139483"/>
          </a:xfrm>
          <a:prstGeom prst="ellipse">
            <a:avLst/>
          </a:prstGeom>
          <a:solidFill>
            <a:srgbClr val="AAC4E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inner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1A28ADA-C72A-924E-5BDC-35788C781EA4}"/>
              </a:ext>
            </a:extLst>
          </p:cNvPr>
          <p:cNvSpPr/>
          <p:nvPr/>
        </p:nvSpPr>
        <p:spPr>
          <a:xfrm>
            <a:off x="5036233" y="2729132"/>
            <a:ext cx="1369255" cy="1139483"/>
          </a:xfrm>
          <a:prstGeom prst="ellipse">
            <a:avLst/>
          </a:prstGeom>
          <a:solidFill>
            <a:srgbClr val="AAC4E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outer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3C0A61B-D549-6877-9910-9A73F1934DD0}"/>
              </a:ext>
            </a:extLst>
          </p:cNvPr>
          <p:cNvSpPr/>
          <p:nvPr/>
        </p:nvSpPr>
        <p:spPr>
          <a:xfrm>
            <a:off x="5036232" y="4679852"/>
            <a:ext cx="1369255" cy="113948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right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2E0DCD0-E5E2-9D93-A1DE-942CCCEB4DD3}"/>
              </a:ext>
            </a:extLst>
          </p:cNvPr>
          <p:cNvSpPr/>
          <p:nvPr/>
        </p:nvSpPr>
        <p:spPr>
          <a:xfrm>
            <a:off x="2527494" y="4679852"/>
            <a:ext cx="1369255" cy="113948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left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979F68E-5034-6DF5-BFAE-6FCEDC4B6CA4}"/>
              </a:ext>
            </a:extLst>
          </p:cNvPr>
          <p:cNvSpPr/>
          <p:nvPr/>
        </p:nvSpPr>
        <p:spPr>
          <a:xfrm>
            <a:off x="9207303" y="2729132"/>
            <a:ext cx="1369255" cy="1139483"/>
          </a:xfrm>
          <a:prstGeom prst="ellipse">
            <a:avLst/>
          </a:prstGeom>
          <a:solidFill>
            <a:srgbClr val="AAC4E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cross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94B8DE1-1948-B35F-EAE8-C35DF693FF25}"/>
              </a:ext>
            </a:extLst>
          </p:cNvPr>
          <p:cNvSpPr/>
          <p:nvPr/>
        </p:nvSpPr>
        <p:spPr>
          <a:xfrm>
            <a:off x="7544970" y="4679852"/>
            <a:ext cx="1369255" cy="113948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full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9BA2360-88A2-0A29-57C3-F0C0BDD76AC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14225" y="4128868"/>
            <a:ext cx="3277775" cy="272913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6196441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2050" name="Picture 2" descr="Visual Representation of SQL Joins - CodeProjec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590" y="457199"/>
            <a:ext cx="10885714" cy="61674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38238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2CE1B8-1C92-D6D2-444B-652DB90E86D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21" name="AutoShape 6">
            <a:extLst>
              <a:ext uri="{FF2B5EF4-FFF2-40B4-BE49-F238E27FC236}">
                <a16:creationId xmlns:a16="http://schemas.microsoft.com/office/drawing/2014/main" id="{F7FB8417-925F-8010-A694-01B88F94954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Rectangle 8">
            <a:extLst>
              <a:ext uri="{FF2B5EF4-FFF2-40B4-BE49-F238E27FC236}">
                <a16:creationId xmlns:a16="http://schemas.microsoft.com/office/drawing/2014/main" id="{16377F6F-814B-9799-48FF-6DAFF87E22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6609" y="928688"/>
            <a:ext cx="8679767" cy="546329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0" tIns="0" rIns="0" bIns="198375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Single-row subquery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endParaRPr kumimoji="0" lang="az-Latn-AZ" altLang="en-US" b="0" i="0" u="none" strike="noStrike" cap="none" normalizeH="0" baseline="0" dirty="0">
              <a:ln>
                <a:noFill/>
              </a:ln>
              <a:solidFill>
                <a:srgbClr val="0D0D0D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SELECT column1</a:t>
            </a:r>
            <a:r>
              <a:rPr kumimoji="0" lang="az-Latn-AZ" altLang="en-US" b="0" i="0" u="none" strike="noStrike" cap="none" normalizeH="0" baseline="0" dirty="0">
                <a:ln>
                  <a:noFill/>
                </a:ln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FROM table1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WHERE column2 = (SELECT MAX(column2) FROM table2);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rgbClr val="0D0D0D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Multiple-row subquery</a:t>
            </a:r>
            <a:endParaRPr kumimoji="0" lang="az-Latn-AZ" altLang="en-US" b="1" i="0" u="none" strike="noStrike" cap="none" normalizeH="0" baseline="0" dirty="0">
              <a:ln>
                <a:noFill/>
              </a:ln>
              <a:solidFill>
                <a:srgbClr val="0D0D0D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SELECT column1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FROM table1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WHERE column2 IN (SELECT column2 FROM table2 WHERE condition);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rgbClr val="0D0D0D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3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Correlated subquery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kumimoji="0" lang="az-Latn-AZ" altLang="en-US" b="0" i="0" u="none" strike="noStrike" cap="none" normalizeH="0" baseline="0" dirty="0">
              <a:ln>
                <a:noFill/>
              </a:ln>
              <a:solidFill>
                <a:srgbClr val="FFFFFF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SELECT column1</a:t>
            </a:r>
            <a:r>
              <a:rPr kumimoji="0" lang="az-Latn-AZ" altLang="en-US" b="0" i="0" u="none" strike="noStrike" cap="none" normalizeH="0" baseline="0" dirty="0">
                <a:ln>
                  <a:noFill/>
                </a:ln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FROM table1 t1</a:t>
            </a:r>
            <a:r>
              <a:rPr kumimoji="0" lang="az-Latn-AZ" altLang="en-US" b="0" i="0" u="none" strike="noStrike" cap="none" normalizeH="0" baseline="0" dirty="0">
                <a:ln>
                  <a:noFill/>
                </a:ln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WHERE column2 = (SELECT MAX(column2) FROM table2 WHERE t1.column3 = table2.column3);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rgbClr val="0D0D0D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4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Scalar subquery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kumimoji="0" lang="az-Latn-AZ" altLang="en-US" b="0" i="0" u="none" strike="noStrike" cap="none" normalizeH="0" baseline="0" dirty="0">
              <a:ln>
                <a:noFill/>
              </a:ln>
              <a:solidFill>
                <a:srgbClr val="0D0D0D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SELECT column1, (SELECT MAX(column2) FROM table2) AS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max_value</a:t>
            </a:r>
            <a:r>
              <a:rPr lang="az-Latn-AZ" altLang="en-US" dirty="0">
                <a:solidFill>
                  <a:srgbClr val="0D0D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FROM table1;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4"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rgbClr val="0D0D0D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rgbClr val="0D0D0D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42B98659-A093-184C-81A8-320616297B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5406" y="692943"/>
            <a:ext cx="4997018" cy="3334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6196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D22962-3C7F-E480-5C35-7F4860A098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766" y="4824551"/>
            <a:ext cx="6583680" cy="1911531"/>
          </a:xfrm>
          <a:solidFill>
            <a:schemeClr val="accent4">
              <a:lumMod val="20000"/>
              <a:lumOff val="80000"/>
            </a:schemeClr>
          </a:solidFill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accent5">
                    <a:lumMod val="50000"/>
                  </a:schemeClr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SQL (Structured Query Language)</a:t>
            </a:r>
            <a:r>
              <a:rPr lang="az-Latn-AZ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PL/SQL</a:t>
            </a:r>
            <a:r>
              <a:rPr lang="az-Latn-AZ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az-Latn-AZ" dirty="0" err="1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procedural</a:t>
            </a:r>
            <a:r>
              <a:rPr lang="az-Latn-AZ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az-Latn-AZ" dirty="0" err="1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language</a:t>
            </a:r>
            <a:r>
              <a:rPr lang="az-Latn-AZ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dirty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az-Latn-AZ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Code revie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D5CFA2-4E67-F157-5FFD-A246307D41F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5868" y="1943644"/>
            <a:ext cx="4999401" cy="257175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582268" y="187280"/>
            <a:ext cx="7097136" cy="1077218"/>
          </a:xfrm>
          <a:prstGeom prst="rect">
            <a:avLst/>
          </a:prstGeom>
          <a:solidFill>
            <a:schemeClr val="accent1">
              <a:lumMod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32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From Data To Insights: Mastering SQL</a:t>
            </a:r>
          </a:p>
          <a:p>
            <a:r>
              <a:rPr lang="en-US" sz="32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For Reporting Essentials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7766" y="541223"/>
            <a:ext cx="1494502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az-Latn-AZ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Mövzu: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32197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3273174595"/>
              </p:ext>
            </p:extLst>
          </p:nvPr>
        </p:nvGraphicFramePr>
        <p:xfrm>
          <a:off x="0" y="53431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17710413">
            <a:off x="248196" y="2807765"/>
            <a:ext cx="5715000" cy="784520"/>
          </a:xfrm>
        </p:spPr>
        <p:txBody>
          <a:bodyPr>
            <a:normAutofit/>
          </a:bodyPr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Set operator</a:t>
            </a:r>
          </a:p>
        </p:txBody>
      </p:sp>
    </p:spTree>
    <p:extLst>
      <p:ext uri="{BB962C8B-B14F-4D97-AF65-F5344CB8AC3E}">
        <p14:creationId xmlns:p14="http://schemas.microsoft.com/office/powerpoint/2010/main" val="25822544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326" y="509452"/>
            <a:ext cx="11129554" cy="585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9860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4979" y="235131"/>
            <a:ext cx="10671048" cy="1362057"/>
          </a:xfrm>
          <a:solidFill>
            <a:schemeClr val="accent2"/>
          </a:solidFill>
        </p:spPr>
        <p:txBody>
          <a:bodyPr/>
          <a:lstStyle/>
          <a:p>
            <a:r>
              <a:rPr lang="en-US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Procedural Language-SQL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1841" y="1807708"/>
            <a:ext cx="5381896" cy="481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3986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2A1337A-A5DD-1B74-9BBD-C1D9C54911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EEFDA1-B237-EB37-0025-4295D06F43AC}"/>
              </a:ext>
            </a:extLst>
          </p:cNvPr>
          <p:cNvSpPr txBox="1"/>
          <p:nvPr/>
        </p:nvSpPr>
        <p:spPr>
          <a:xfrm>
            <a:off x="0" y="38408"/>
            <a:ext cx="11285349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Dəyişənlər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Prosedural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dillərdə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dəyişənlər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var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və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bu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dəyişənlər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proqramın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icrası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zamanı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dəyişə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bilər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Bu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dəyişənlərə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dəyərlər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verilir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və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dəyişənlərin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dəyərləri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hesablamalarda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istifadə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olunur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az-Latn-AZ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AutoNum type="arabicPeriod"/>
            </a:pP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Prosedur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və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funksiyalar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Prosedural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dillər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prosedur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və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funksiyaları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dəstəkləyir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Prosedur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bir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blok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koddur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ki,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onu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çağırdıqda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o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blokda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olan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kodlar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icra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olunur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Funksiyalar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isə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prosedurlar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kimi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işləyir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ancaq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dəyər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qaytarır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az-Latn-AZ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AutoNum type="arabicPeriod"/>
            </a:pP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Dövrlər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və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şərtlər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Prosedural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dillərdə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dövr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(loop)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və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şərt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(condition)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konstruksiyaları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mövcuddur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Bu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konstruksiyalar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proqramın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icrasını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nəzərdən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keçirərək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müəyyən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məqsədə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nail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olmağa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kömək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edir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az-Latn-AZ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AutoNum type="arabicPeriod"/>
            </a:pP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Altprogramlar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Prosedural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dillərdə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altprogramlar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geniş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yayılmışdır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Altprogramlar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prosedur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və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funksiyon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kimi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adlandırılır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və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onlar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təkrarlanan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funksionallıq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hissələri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üçün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istifadə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olunur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7E278CB-3AEA-1D11-BEA4-0E37ACF8D0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344"/>
          <a:stretch/>
        </p:blipFill>
        <p:spPr>
          <a:xfrm>
            <a:off x="332641" y="3305908"/>
            <a:ext cx="10952707" cy="3483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0318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14545" y="2939143"/>
            <a:ext cx="2377455" cy="966652"/>
          </a:xfr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PL/SQL </a:t>
            </a:r>
            <a:b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BLOCK TYPES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24</a:t>
            </a:fld>
            <a:endParaRPr lang="en-US" dirty="0"/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1454855484"/>
              </p:ext>
            </p:extLst>
          </p:nvPr>
        </p:nvGraphicFramePr>
        <p:xfrm>
          <a:off x="0" y="0"/>
          <a:ext cx="7660640" cy="68580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025270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12035" y="3826669"/>
            <a:ext cx="5715000" cy="246462"/>
          </a:xfrm>
        </p:spPr>
        <p:txBody>
          <a:bodyPr/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az-Latn-AZ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övr</a:t>
            </a:r>
            <a:r>
              <a:rPr lang="az-Latn-AZ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az-Latn-AZ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az-Latn-AZ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operatorları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568435350"/>
              </p:ext>
            </p:extLst>
          </p:nvPr>
        </p:nvGraphicFramePr>
        <p:xfrm>
          <a:off x="0" y="855223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4606835" y="3426800"/>
            <a:ext cx="2865119" cy="64633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az-Latn-AZ" dirty="0"/>
              <a:t>Müəyyən şərtə qədər icra </a:t>
            </a:r>
          </a:p>
          <a:p>
            <a:r>
              <a:rPr lang="az-Latn-AZ" dirty="0"/>
              <a:t>edir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" y="2089944"/>
            <a:ext cx="3291840" cy="64633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az-Latn-AZ" dirty="0"/>
              <a:t>Dövrün içində şərt olmadan müntəzəm  şəkildə işləyir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" y="4737350"/>
            <a:ext cx="3291840" cy="64633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az-Latn-AZ" dirty="0"/>
              <a:t>Müəyyən bir aralıq çərçivəsində işləyir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98915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1520" y="696685"/>
            <a:ext cx="3013166" cy="669766"/>
          </a:xfrm>
          <a:solidFill>
            <a:schemeClr val="accent1"/>
          </a:solidFill>
        </p:spPr>
        <p:txBody>
          <a:bodyPr/>
          <a:lstStyle/>
          <a:p>
            <a:r>
              <a:rPr lang="en-GB" sz="3200" dirty="0"/>
              <a:t>exception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8379" y="4191151"/>
            <a:ext cx="5904411" cy="2027545"/>
          </a:xfrm>
          <a:solidFill>
            <a:schemeClr val="accent3">
              <a:lumMod val="20000"/>
              <a:lumOff val="80000"/>
            </a:schemeClr>
          </a:solidFill>
        </p:spPr>
        <p:txBody>
          <a:bodyPr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User_exception</a:t>
            </a:r>
            <a:r>
              <a:rPr lang="en-GB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az-Latn-AZ" sz="20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proqramçının təyin etdiyi xətalar</a:t>
            </a:r>
            <a:endParaRPr lang="en-GB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Program_error</a:t>
            </a:r>
            <a:r>
              <a:rPr lang="az-Latn-AZ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az-Latn-AZ" sz="20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proqramın istifadəsi və ya ifadənin səhv istifadəsi ilə əlaqəli xətalar</a:t>
            </a:r>
            <a:endParaRPr lang="en-GB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No_data_found</a:t>
            </a:r>
            <a:r>
              <a:rPr lang="az-Latn-AZ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az-Latn-AZ" sz="20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az-Latn-AZ" sz="2000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select</a:t>
            </a:r>
            <a:r>
              <a:rPr lang="az-Latn-AZ" sz="20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əmri ilə işləyir və heç bir sətir </a:t>
            </a:r>
            <a:r>
              <a:rPr lang="az-Latn-AZ" sz="2000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qaytarmadığında</a:t>
            </a:r>
            <a:r>
              <a:rPr lang="az-Latn-AZ" sz="20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çıxan xətadır</a:t>
            </a:r>
            <a:endParaRPr 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/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9372" y="478971"/>
            <a:ext cx="4153988" cy="6305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3762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2573397840"/>
              </p:ext>
            </p:extLst>
          </p:nvPr>
        </p:nvGraphicFramePr>
        <p:xfrm>
          <a:off x="-685074" y="0"/>
          <a:ext cx="8128000" cy="67404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498447" y="1950719"/>
            <a:ext cx="463588" cy="267765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az-Latn-AZ" sz="2800" b="1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</a:p>
          <a:p>
            <a:r>
              <a:rPr lang="az-Latn-AZ" sz="2800" b="1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</a:p>
          <a:p>
            <a:r>
              <a:rPr lang="az-Latn-AZ" sz="2800" b="1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</a:p>
          <a:p>
            <a:r>
              <a:rPr lang="az-Latn-AZ" sz="2800" b="1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</a:p>
          <a:p>
            <a:r>
              <a:rPr lang="az-Latn-AZ" sz="2800" b="1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</a:p>
          <a:p>
            <a:r>
              <a:rPr lang="az-Latn-AZ" sz="2800" b="1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endParaRPr lang="en-US" sz="2800" b="1" dirty="0">
              <a:solidFill>
                <a:schemeClr val="accent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7"/>
          <a:srcRect l="-259" t="17873" r="2215" b="9342"/>
          <a:stretch/>
        </p:blipFill>
        <p:spPr>
          <a:xfrm>
            <a:off x="8247017" y="3370215"/>
            <a:ext cx="3300549" cy="213523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8"/>
          <a:srcRect t="18024" r="2544"/>
          <a:stretch/>
        </p:blipFill>
        <p:spPr>
          <a:xfrm>
            <a:off x="3749742" y="3291840"/>
            <a:ext cx="3786913" cy="27170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9"/>
          <a:srcRect t="28252" r="26310"/>
          <a:stretch/>
        </p:blipFill>
        <p:spPr>
          <a:xfrm>
            <a:off x="3731668" y="740229"/>
            <a:ext cx="3823063" cy="221197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0928811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8AD2A83-DF92-C84D-C9F1-9B24F60A03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1FAD6B-0742-8E6D-B5B7-FFDD4A513D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2923" y="28135"/>
            <a:ext cx="5087816" cy="655564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A6FF94F-FAAB-04C1-4115-B2E94C973ECA}"/>
              </a:ext>
            </a:extLst>
          </p:cNvPr>
          <p:cNvSpPr txBox="1"/>
          <p:nvPr/>
        </p:nvSpPr>
        <p:spPr>
          <a:xfrm>
            <a:off x="0" y="596200"/>
            <a:ext cx="8778240" cy="6370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b="1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Verilənlər</a:t>
            </a:r>
            <a:r>
              <a:rPr lang="en-US" sz="24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Bazasının</a:t>
            </a:r>
            <a:r>
              <a:rPr lang="en-US" sz="24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Nəzarəti</a:t>
            </a:r>
            <a:r>
              <a:rPr lang="en-US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400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Trigerlər</a:t>
            </a:r>
            <a:r>
              <a:rPr lang="en-US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verilənlər</a:t>
            </a:r>
            <a:r>
              <a:rPr lang="en-US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az-Latn-AZ" sz="2400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sz="2400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bazasında</a:t>
            </a:r>
            <a:r>
              <a:rPr lang="en-US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olan</a:t>
            </a:r>
            <a:r>
              <a:rPr lang="en-US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hadisələri</a:t>
            </a:r>
            <a:r>
              <a:rPr lang="en-US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nəzarət</a:t>
            </a:r>
            <a:r>
              <a:rPr lang="en-US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altında</a:t>
            </a:r>
            <a:r>
              <a:rPr lang="en-US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saxlamaq</a:t>
            </a:r>
            <a:r>
              <a:rPr lang="en-US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və</a:t>
            </a:r>
            <a:r>
              <a:rPr lang="en-US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az-Latn-AZ" sz="2400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sz="2400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idarə</a:t>
            </a:r>
            <a:r>
              <a:rPr lang="en-US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etmək</a:t>
            </a:r>
            <a:r>
              <a:rPr lang="en-US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üçün</a:t>
            </a:r>
            <a:r>
              <a:rPr lang="en-US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istifadə</a:t>
            </a:r>
            <a:r>
              <a:rPr lang="en-US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olunur</a:t>
            </a:r>
            <a:r>
              <a:rPr lang="en-US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az-Latn-AZ" sz="2400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sz="2400" b="1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Məhdudiyyətlər</a:t>
            </a:r>
            <a:r>
              <a:rPr lang="en-US" sz="24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Tətbiqi</a:t>
            </a:r>
            <a:r>
              <a:rPr lang="en-US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400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Trigerlər</a:t>
            </a:r>
            <a:r>
              <a:rPr lang="en-US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verilənlər</a:t>
            </a:r>
            <a:r>
              <a:rPr lang="en-US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az-Latn-AZ" sz="2400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sz="2400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bazasında</a:t>
            </a:r>
            <a:r>
              <a:rPr lang="en-US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müəyyən</a:t>
            </a:r>
            <a:r>
              <a:rPr lang="en-US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əməliyyatların</a:t>
            </a:r>
            <a:r>
              <a:rPr lang="en-US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necə</a:t>
            </a:r>
            <a:r>
              <a:rPr lang="en-US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yerinə</a:t>
            </a:r>
            <a:r>
              <a:rPr lang="en-US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yetirilməsi</a:t>
            </a:r>
            <a:endParaRPr lang="az-Latn-AZ" sz="2400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və</a:t>
            </a:r>
            <a:r>
              <a:rPr lang="en-US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ya</a:t>
            </a:r>
            <a:r>
              <a:rPr lang="en-US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hansı</a:t>
            </a:r>
            <a:r>
              <a:rPr lang="en-US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məlumatların</a:t>
            </a:r>
            <a:r>
              <a:rPr lang="en-US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daxil</a:t>
            </a:r>
            <a:r>
              <a:rPr lang="en-US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edilməsi</a:t>
            </a:r>
            <a:r>
              <a:rPr lang="en-US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haqqında</a:t>
            </a:r>
            <a:r>
              <a:rPr lang="en-US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az-Latn-AZ" sz="2400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sz="2400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məhdudiyyətlər</a:t>
            </a:r>
            <a:r>
              <a:rPr lang="en-US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tətbiq</a:t>
            </a:r>
            <a:r>
              <a:rPr lang="en-US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etmək</a:t>
            </a:r>
            <a:r>
              <a:rPr lang="en-US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üçün</a:t>
            </a:r>
            <a:r>
              <a:rPr lang="en-US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istifadə</a:t>
            </a:r>
            <a:r>
              <a:rPr lang="en-US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olunur</a:t>
            </a:r>
            <a:r>
              <a:rPr lang="en-US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az-Latn-AZ" sz="2400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sz="2400" b="1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Auditləmə</a:t>
            </a:r>
            <a:r>
              <a:rPr lang="en-US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400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Trigerlər</a:t>
            </a:r>
            <a:r>
              <a:rPr lang="en-US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verilənlər</a:t>
            </a:r>
            <a:r>
              <a:rPr lang="en-US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bazasında</a:t>
            </a:r>
            <a:r>
              <a:rPr lang="en-US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hansısa</a:t>
            </a:r>
            <a:r>
              <a:rPr lang="en-US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az-Latn-AZ" sz="2400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sz="2400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əməliyyatların</a:t>
            </a:r>
            <a:r>
              <a:rPr lang="en-US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icrası</a:t>
            </a:r>
            <a:r>
              <a:rPr lang="en-US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zamanı</a:t>
            </a:r>
            <a:r>
              <a:rPr lang="en-US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məlumatların</a:t>
            </a:r>
            <a:r>
              <a:rPr lang="en-US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saxlanılması</a:t>
            </a:r>
            <a:r>
              <a:rPr lang="en-US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az-Latn-AZ" sz="2400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sz="2400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və</a:t>
            </a:r>
            <a:r>
              <a:rPr lang="en-US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izlənməsi</a:t>
            </a:r>
            <a:r>
              <a:rPr lang="en-US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üçün</a:t>
            </a:r>
            <a:r>
              <a:rPr lang="en-US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istifadə</a:t>
            </a:r>
            <a:r>
              <a:rPr lang="en-US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olunur</a:t>
            </a:r>
            <a:r>
              <a:rPr lang="en-US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az-Latn-AZ" sz="2400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Bu, </a:t>
            </a:r>
            <a:r>
              <a:rPr lang="en-US" sz="2400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məsələn</a:t>
            </a:r>
            <a:r>
              <a:rPr lang="en-US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kimin</a:t>
            </a:r>
            <a:r>
              <a:rPr lang="en-US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hansı</a:t>
            </a:r>
            <a:r>
              <a:rPr lang="en-US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məlumatları</a:t>
            </a:r>
            <a:r>
              <a:rPr lang="en-US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dəyişdirdiyini</a:t>
            </a:r>
            <a:r>
              <a:rPr lang="en-US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və</a:t>
            </a:r>
            <a:r>
              <a:rPr lang="en-US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az-Latn-AZ" sz="2400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sz="2400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neçə</a:t>
            </a:r>
            <a:r>
              <a:rPr lang="en-US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saat</a:t>
            </a:r>
            <a:r>
              <a:rPr lang="en-US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əvvəl</a:t>
            </a:r>
            <a:r>
              <a:rPr lang="en-US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etdiyini</a:t>
            </a:r>
            <a:r>
              <a:rPr lang="en-US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izləmək</a:t>
            </a:r>
            <a:r>
              <a:rPr lang="en-US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üçün</a:t>
            </a:r>
            <a:r>
              <a:rPr lang="en-US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istifadə</a:t>
            </a:r>
            <a:r>
              <a:rPr lang="en-US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olunur</a:t>
            </a:r>
            <a:r>
              <a:rPr lang="en-US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az-Latn-AZ" sz="2400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sz="2400" b="1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Tənzimləmə</a:t>
            </a:r>
            <a:r>
              <a:rPr lang="en-US" sz="24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və</a:t>
            </a:r>
            <a:r>
              <a:rPr lang="en-US" sz="24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İdarəetmə</a:t>
            </a:r>
            <a:r>
              <a:rPr lang="en-US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400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Trigerlər</a:t>
            </a:r>
            <a:r>
              <a:rPr lang="en-US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verilənlər</a:t>
            </a:r>
            <a:r>
              <a:rPr lang="en-US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bazasında</a:t>
            </a:r>
            <a:r>
              <a:rPr lang="en-US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az-Latn-AZ" sz="2400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sz="2400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müəyyən</a:t>
            </a:r>
            <a:r>
              <a:rPr lang="en-US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əməliyyatların</a:t>
            </a:r>
            <a:r>
              <a:rPr lang="en-US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yerinə</a:t>
            </a:r>
            <a:r>
              <a:rPr lang="en-US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yetirilməsinə</a:t>
            </a:r>
            <a:r>
              <a:rPr lang="en-US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görə</a:t>
            </a:r>
            <a:r>
              <a:rPr lang="en-US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avtomatik</a:t>
            </a:r>
            <a:r>
              <a:rPr lang="en-US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az-Latn-AZ" sz="2400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sz="2400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tənzimləmələr</a:t>
            </a:r>
            <a:r>
              <a:rPr lang="en-US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və</a:t>
            </a:r>
            <a:r>
              <a:rPr lang="az-Latn-AZ" sz="2400" dirty="0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idarəetmələr</a:t>
            </a:r>
            <a:r>
              <a:rPr lang="en-US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yerinə</a:t>
            </a:r>
            <a:r>
              <a:rPr lang="en-US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yetirmək</a:t>
            </a:r>
            <a:r>
              <a:rPr lang="en-US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üçün</a:t>
            </a:r>
            <a:r>
              <a:rPr lang="en-US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az-Latn-AZ" sz="2400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sz="2400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istifadə</a:t>
            </a:r>
            <a:r>
              <a:rPr lang="en-US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olunur</a:t>
            </a:r>
            <a:r>
              <a:rPr lang="en-US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az-Latn-AZ" sz="2400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0219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5864132" y="532992"/>
            <a:ext cx="2766063" cy="640898"/>
          </a:xfrm>
          <a:solidFill>
            <a:schemeClr val="accent1"/>
          </a:solidFill>
        </p:spPr>
        <p:txBody>
          <a:bodyPr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az-Latn-AZ" sz="4000" cap="none" dirty="0">
                <a:ln/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TRİGGER</a:t>
            </a:r>
            <a:endParaRPr lang="en-US" sz="4000" cap="none" dirty="0">
              <a:ln/>
              <a:solidFill>
                <a:schemeClr val="accent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647057" y="1381744"/>
            <a:ext cx="9397124" cy="156966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az-Latn-AZ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Ro</a:t>
            </a:r>
            <a:r>
              <a:rPr lang="en-GB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 level trigger- 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az-Latn-AZ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ər bir məlumat sətri üzərində icra olunur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az-Latn-AZ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Statement-level</a:t>
            </a:r>
            <a:r>
              <a:rPr lang="az-Latn-AZ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az-Latn-AZ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trigger</a:t>
            </a:r>
            <a:r>
              <a:rPr lang="az-Latn-AZ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-əməliyyatların icra edilməsi zamanı icra olunur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az-Latn-AZ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Before</a:t>
            </a:r>
            <a:r>
              <a:rPr lang="az-Latn-AZ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az-Latn-AZ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trigger</a:t>
            </a:r>
            <a:r>
              <a:rPr lang="az-Latn-AZ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-əməliyyatın icrasından əvvəl icra olunur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az-Latn-AZ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After</a:t>
            </a:r>
            <a:r>
              <a:rPr lang="az-Latn-AZ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az-Latn-AZ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trigger</a:t>
            </a:r>
            <a:r>
              <a:rPr lang="az-Latn-AZ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-əməliyyatın icrasından sora icra olunur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Triggerlər nədir və iş prinsipi nədən ibarətdir ? | by Solmaz Cəfərli |  Mediu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7057" y="3230879"/>
            <a:ext cx="4476024" cy="2969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l="31715" t="15742" r="2134" b="50814"/>
          <a:stretch/>
        </p:blipFill>
        <p:spPr>
          <a:xfrm>
            <a:off x="7410994" y="3230879"/>
            <a:ext cx="4633187" cy="2969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3423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94FF72B7-0438-3641-5939-75128934B0D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37619F6-85EC-B535-CA3B-8CC36605EE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71334"/>
            <a:ext cx="12192000" cy="4086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857A969-F60B-57F5-1D2C-3AC702ECF710}"/>
              </a:ext>
            </a:extLst>
          </p:cNvPr>
          <p:cNvSpPr txBox="1"/>
          <p:nvPr/>
        </p:nvSpPr>
        <p:spPr>
          <a:xfrm>
            <a:off x="464233" y="261176"/>
            <a:ext cx="12822017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SQL (Structured Query Language), </a:t>
            </a:r>
          </a:p>
          <a:p>
            <a:pPr algn="ctr"/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məlumat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bazalarının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idarə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edilməsi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üçün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istifadə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olunan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bir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proqramlaşdırma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dilidir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algn="ctr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SQL,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məlumat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bazasına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daxil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olmaq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məlumat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əlavə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etmək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məlumat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yeniləmək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</a:p>
          <a:p>
            <a:pPr algn="ctr"/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məlumat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silmək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və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məlumat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sorğulama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ctr"/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kimi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əməliyyatları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yerinə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yetirmək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üçün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istifadə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olunur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Azerbaycan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dilində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"SQL" </a:t>
            </a:r>
          </a:p>
          <a:p>
            <a:pPr algn="ctr"/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kürsüsü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"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Yığınlaşdırılmış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Sorğu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Dili"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mənasına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gəlir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ctr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Bu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dil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əlaqəli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məlumat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bazaları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üzərində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işləmək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üçün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ctr"/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standartlaşdırılmış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bir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proqram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dilidir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856810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18029" y="1095635"/>
            <a:ext cx="5723586" cy="4739104"/>
          </a:xfrm>
        </p:spPr>
        <p:txBody>
          <a:bodyPr/>
          <a:lstStyle/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job N</a:t>
            </a:r>
            <a:r>
              <a:rPr lang="az-Latn-AZ" dirty="0">
                <a:latin typeface="Times New Roman" panose="02020603050405020304" pitchFamily="18" charset="0"/>
                <a:cs typeface="Times New Roman" panose="02020603050405020304" pitchFamily="18" charset="0"/>
              </a:rPr>
              <a:t>ƏDİR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2369" t="10773" r="13260" b="28863"/>
          <a:stretch/>
        </p:blipFill>
        <p:spPr>
          <a:xfrm>
            <a:off x="583474" y="1158240"/>
            <a:ext cx="6644640" cy="424107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8702629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11" name="AutoShape 2" descr="C:\Users\Ulkar.Suleymanova\Pictures\thank-you-cute-jerry-bowing-on-stage-rb3ih5pfde12br44.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076" name="Picture 4" descr="Minions” is mindless, unnecessary, and overdone – Tiger Newspap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523" y="574767"/>
            <a:ext cx="11030585" cy="5872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7019489" y="2177143"/>
            <a:ext cx="4571619" cy="4145280"/>
          </a:xfrm>
          <a:noFill/>
        </p:spPr>
        <p:txBody>
          <a:bodyPr/>
          <a:lstStyle/>
          <a:p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az-Latn-AZ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iqqətiniz</a:t>
            </a:r>
            <a:r>
              <a:rPr lang="az-Latn-AZ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üçün </a:t>
            </a:r>
            <a:b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az-Latn-AZ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təşəkkürlər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!</a:t>
            </a:r>
            <a:b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10159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C0822A-DD57-02E6-2996-4F644E0F958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9C7A59-5B7C-0432-F271-439C73C47C14}"/>
              </a:ext>
            </a:extLst>
          </p:cNvPr>
          <p:cNvSpPr txBox="1"/>
          <p:nvPr/>
        </p:nvSpPr>
        <p:spPr>
          <a:xfrm>
            <a:off x="1866900" y="248619"/>
            <a:ext cx="9218442" cy="12618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28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DDL (Data Definition Language), </a:t>
            </a:r>
            <a:r>
              <a:rPr lang="en-US" sz="2400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verilənlər</a:t>
            </a:r>
            <a:r>
              <a:rPr lang="en-US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bazasının</a:t>
            </a:r>
            <a:r>
              <a:rPr lang="en-US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strukturunu</a:t>
            </a:r>
            <a:r>
              <a:rPr lang="en-US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təyin</a:t>
            </a:r>
            <a:r>
              <a:rPr lang="en-US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etmək</a:t>
            </a:r>
            <a:r>
              <a:rPr lang="en-US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və</a:t>
            </a:r>
            <a:r>
              <a:rPr lang="en-US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idarə</a:t>
            </a:r>
            <a:r>
              <a:rPr lang="en-US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etmək</a:t>
            </a:r>
            <a:r>
              <a:rPr lang="en-US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üçün</a:t>
            </a:r>
            <a:r>
              <a:rPr lang="en-US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istifadə</a:t>
            </a:r>
            <a:r>
              <a:rPr lang="en-US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olunan</a:t>
            </a:r>
            <a:r>
              <a:rPr lang="en-US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SQL </a:t>
            </a:r>
            <a:r>
              <a:rPr lang="en-US" sz="2400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əmr</a:t>
            </a:r>
            <a:r>
              <a:rPr lang="en-US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seti</a:t>
            </a:r>
            <a:r>
              <a:rPr lang="en-US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hesab</a:t>
            </a:r>
            <a:r>
              <a:rPr lang="en-US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olunur</a:t>
            </a:r>
            <a:r>
              <a:rPr lang="en-US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E9353D-93ED-860F-EA21-7CF034D59E34}"/>
              </a:ext>
            </a:extLst>
          </p:cNvPr>
          <p:cNvSpPr txBox="1"/>
          <p:nvPr/>
        </p:nvSpPr>
        <p:spPr>
          <a:xfrm>
            <a:off x="1866900" y="1796969"/>
            <a:ext cx="9218442" cy="126188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28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DML (Data Manipulation Language), </a:t>
            </a:r>
            <a:r>
              <a:rPr lang="en-US" sz="2400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verilənlərin</a:t>
            </a:r>
            <a:r>
              <a:rPr lang="en-US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bazasında</a:t>
            </a:r>
            <a:r>
              <a:rPr lang="en-US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məlumatların</a:t>
            </a:r>
            <a:r>
              <a:rPr lang="en-US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əlavə</a:t>
            </a:r>
            <a:r>
              <a:rPr lang="en-US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edilməsi</a:t>
            </a:r>
            <a:r>
              <a:rPr lang="en-US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dəyişdirilməsi</a:t>
            </a:r>
            <a:r>
              <a:rPr lang="en-US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silinməsi</a:t>
            </a:r>
            <a:r>
              <a:rPr lang="en-US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və</a:t>
            </a:r>
            <a:r>
              <a:rPr lang="en-US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sorğulanması</a:t>
            </a:r>
            <a:r>
              <a:rPr lang="en-US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üçün</a:t>
            </a:r>
            <a:r>
              <a:rPr lang="en-US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istifadə</a:t>
            </a:r>
            <a:r>
              <a:rPr lang="en-US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olunan</a:t>
            </a:r>
            <a:r>
              <a:rPr lang="en-US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SQL </a:t>
            </a:r>
            <a:r>
              <a:rPr lang="en-US" sz="2400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əmr</a:t>
            </a:r>
            <a:r>
              <a:rPr lang="en-US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setidir</a:t>
            </a:r>
            <a:r>
              <a:rPr lang="en-US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E1012C-BAA8-A23F-C146-45C2E548F804}"/>
              </a:ext>
            </a:extLst>
          </p:cNvPr>
          <p:cNvSpPr txBox="1"/>
          <p:nvPr/>
        </p:nvSpPr>
        <p:spPr>
          <a:xfrm>
            <a:off x="1866900" y="3590567"/>
            <a:ext cx="9218442" cy="126188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en-US" sz="28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TCL (Transaction Control Language), </a:t>
            </a:r>
            <a:r>
              <a:rPr lang="en-US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SQL-</a:t>
            </a:r>
            <a:r>
              <a:rPr lang="en-US" sz="2400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dəki</a:t>
            </a:r>
            <a:r>
              <a:rPr lang="en-US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bir</a:t>
            </a:r>
            <a:r>
              <a:rPr lang="en-US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digər</a:t>
            </a:r>
            <a:r>
              <a:rPr lang="en-US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əmr</a:t>
            </a:r>
            <a:r>
              <a:rPr lang="en-US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dildir</a:t>
            </a:r>
            <a:r>
              <a:rPr lang="en-US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və</a:t>
            </a:r>
            <a:r>
              <a:rPr lang="en-US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məlumat</a:t>
            </a:r>
            <a:r>
              <a:rPr lang="en-US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bazasında</a:t>
            </a:r>
            <a:r>
              <a:rPr lang="en-US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tranzaksiyaların</a:t>
            </a:r>
            <a:r>
              <a:rPr lang="en-US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idarə</a:t>
            </a:r>
            <a:r>
              <a:rPr lang="en-US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olunması</a:t>
            </a:r>
            <a:r>
              <a:rPr lang="en-US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üçün</a:t>
            </a:r>
            <a:r>
              <a:rPr lang="en-US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istifadə</a:t>
            </a:r>
            <a:r>
              <a:rPr lang="en-US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olunur</a:t>
            </a:r>
            <a:r>
              <a:rPr lang="en-US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26840A1-B8D2-4B39-DB82-5435E9A141E1}"/>
              </a:ext>
            </a:extLst>
          </p:cNvPr>
          <p:cNvSpPr txBox="1"/>
          <p:nvPr/>
        </p:nvSpPr>
        <p:spPr>
          <a:xfrm>
            <a:off x="1866900" y="5138917"/>
            <a:ext cx="9218442" cy="126188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28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DRL (Data Retrieval Language), </a:t>
            </a:r>
            <a:r>
              <a:rPr lang="en-US" sz="2400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verilənlərin</a:t>
            </a:r>
            <a:r>
              <a:rPr lang="en-US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bazasından</a:t>
            </a:r>
            <a:r>
              <a:rPr lang="en-US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məlumatların</a:t>
            </a:r>
            <a:r>
              <a:rPr lang="en-US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sorğulanması</a:t>
            </a:r>
            <a:r>
              <a:rPr lang="en-US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və</a:t>
            </a:r>
            <a:r>
              <a:rPr lang="en-US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almaq</a:t>
            </a:r>
            <a:r>
              <a:rPr lang="en-US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üçün</a:t>
            </a:r>
            <a:r>
              <a:rPr lang="en-US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istifadə</a:t>
            </a:r>
            <a:r>
              <a:rPr lang="en-US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olunan</a:t>
            </a:r>
            <a:r>
              <a:rPr lang="en-US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SQL </a:t>
            </a:r>
            <a:r>
              <a:rPr lang="en-US" sz="2400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əmr</a:t>
            </a:r>
            <a:r>
              <a:rPr lang="en-US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setidir</a:t>
            </a:r>
            <a:r>
              <a:rPr lang="en-US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97808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055437E-0715-7EF4-9742-2C17D1DA7C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5</a:t>
            </a:fld>
            <a:endParaRPr lang="en-US" dirty="0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63F57F9D-F61B-5D8D-D303-9C14D35E0C4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46532573"/>
              </p:ext>
            </p:extLst>
          </p:nvPr>
        </p:nvGraphicFramePr>
        <p:xfrm>
          <a:off x="3865491" y="253219"/>
          <a:ext cx="8190522" cy="63023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297ED84D-8425-90D5-E207-770C0CD154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970672"/>
            <a:ext cx="4529797" cy="449191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BACF2BA-76BF-7C3A-6069-EE685914EED6}"/>
              </a:ext>
            </a:extLst>
          </p:cNvPr>
          <p:cNvSpPr txBox="1"/>
          <p:nvPr/>
        </p:nvSpPr>
        <p:spPr>
          <a:xfrm>
            <a:off x="4182586" y="1169216"/>
            <a:ext cx="10887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DDL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984DE3-42BE-BED9-D7A8-149D4A3C76C2}"/>
              </a:ext>
            </a:extLst>
          </p:cNvPr>
          <p:cNvSpPr txBox="1"/>
          <p:nvPr/>
        </p:nvSpPr>
        <p:spPr>
          <a:xfrm>
            <a:off x="4726966" y="2362126"/>
            <a:ext cx="11448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3200" b="1"/>
            </a:lvl1pPr>
          </a:lstStyle>
          <a:p>
            <a:r>
              <a:rPr lang="en-US" dirty="0"/>
              <a:t>DML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1CCE76-BDC5-6682-8C16-52AC17672E57}"/>
              </a:ext>
            </a:extLst>
          </p:cNvPr>
          <p:cNvSpPr txBox="1"/>
          <p:nvPr/>
        </p:nvSpPr>
        <p:spPr>
          <a:xfrm>
            <a:off x="4662333" y="3880804"/>
            <a:ext cx="998991" cy="58477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3200" b="1"/>
            </a:lvl1pPr>
          </a:lstStyle>
          <a:p>
            <a:r>
              <a:rPr lang="en-US" dirty="0"/>
              <a:t>TCL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8D49516-568C-7B95-BEA4-ACC0B9A254DA}"/>
              </a:ext>
            </a:extLst>
          </p:cNvPr>
          <p:cNvSpPr txBox="1"/>
          <p:nvPr/>
        </p:nvSpPr>
        <p:spPr>
          <a:xfrm>
            <a:off x="5871831" y="1073695"/>
            <a:ext cx="60749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create,alter,truncate,drop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az-Latn-AZ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rename</a:t>
            </a:r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305006" y="3988526"/>
            <a:ext cx="424821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commit,savepoint,rollback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4326343" y="5382065"/>
            <a:ext cx="8354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az-Latn-AZ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DRL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154319" y="5298961"/>
            <a:ext cx="11095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az-Latn-AZ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select</a:t>
            </a:r>
            <a:r>
              <a:rPr lang="az-Latn-AZ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03697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" t="22476" r="325" b="190"/>
          <a:stretch/>
        </p:blipFill>
        <p:spPr>
          <a:xfrm>
            <a:off x="0" y="0"/>
            <a:ext cx="12191999" cy="6844938"/>
          </a:xfrm>
          <a:prstGeom prst="rect">
            <a:avLst/>
          </a:prstGeom>
        </p:spPr>
      </p:pic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4031025281"/>
              </p:ext>
            </p:extLst>
          </p:nvPr>
        </p:nvGraphicFramePr>
        <p:xfrm>
          <a:off x="-313508" y="1580606"/>
          <a:ext cx="13297988" cy="54602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5244898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9414" y="414095"/>
            <a:ext cx="3223479" cy="1231825"/>
          </a:xfrm>
          <a:solidFill>
            <a:schemeClr val="bg2"/>
          </a:solidFill>
        </p:spPr>
        <p:txBody>
          <a:bodyPr/>
          <a:lstStyle/>
          <a:p>
            <a:r>
              <a:rPr lang="az-Latn-AZ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lang="az-Latn-AZ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az-Latn-AZ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retrival</a:t>
            </a:r>
            <a:r>
              <a:rPr lang="az-Latn-AZ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az-Latn-AZ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language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486401" y="701702"/>
            <a:ext cx="5519460" cy="369332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az-Latn-AZ" dirty="0" err="1"/>
              <a:t>Select</a:t>
            </a:r>
            <a:r>
              <a:rPr lang="az-Latn-AZ" dirty="0"/>
              <a:t> * </a:t>
            </a:r>
            <a:r>
              <a:rPr lang="az-Latn-AZ" dirty="0" err="1"/>
              <a:t>from</a:t>
            </a:r>
            <a:r>
              <a:rPr lang="az-Latn-AZ" dirty="0"/>
              <a:t> </a:t>
            </a:r>
            <a:r>
              <a:rPr lang="en-GB" dirty="0"/>
              <a:t>where </a:t>
            </a:r>
            <a:r>
              <a:rPr lang="az-Latn-AZ" dirty="0"/>
              <a:t>şərt order </a:t>
            </a:r>
            <a:r>
              <a:rPr lang="az-Latn-AZ" dirty="0" err="1"/>
              <a:t>by</a:t>
            </a:r>
            <a:r>
              <a:rPr lang="en-GB" dirty="0"/>
              <a:t>(column)</a:t>
            </a:r>
            <a:r>
              <a:rPr lang="az-Latn-AZ" dirty="0"/>
              <a:t> </a:t>
            </a:r>
            <a:r>
              <a:rPr lang="az-Latn-AZ" dirty="0" err="1"/>
              <a:t>asc</a:t>
            </a:r>
            <a:r>
              <a:rPr lang="az-Latn-AZ" dirty="0"/>
              <a:t>(</a:t>
            </a:r>
            <a:r>
              <a:rPr lang="az-Latn-AZ" dirty="0" err="1"/>
              <a:t>desc</a:t>
            </a:r>
            <a:r>
              <a:rPr lang="az-Latn-AZ" dirty="0"/>
              <a:t>)</a:t>
            </a:r>
            <a:endParaRPr lang="en-US" dirty="0"/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2835563203"/>
              </p:ext>
            </p:extLst>
          </p:nvPr>
        </p:nvGraphicFramePr>
        <p:xfrm>
          <a:off x="284480" y="2753119"/>
          <a:ext cx="8052526" cy="32645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Left Brace 6"/>
          <p:cNvSpPr/>
          <p:nvPr/>
        </p:nvSpPr>
        <p:spPr>
          <a:xfrm>
            <a:off x="1793966" y="2753119"/>
            <a:ext cx="155448" cy="3143794"/>
          </a:xfrm>
          <a:prstGeom prst="leftBrac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utoShape 2" descr="SQL SELECT Query | Syntax and Examples of SQL SELECT Query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8" name="Picture 4" descr="SQL SELECT Query | Syntax and Examples of SQL SELECT Query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11" t="23494" r="25884" b="3998"/>
          <a:stretch/>
        </p:blipFill>
        <p:spPr bwMode="auto">
          <a:xfrm>
            <a:off x="7985760" y="2753119"/>
            <a:ext cx="4127863" cy="321721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38751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A201AD5-D407-F549-C9B8-0ABCD06998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FB4A9C-1FB3-1DA9-DF27-F35414EF77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" y="1871003"/>
            <a:ext cx="12192000" cy="498855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BF38090-D1EE-7F41-61B5-9B643A51EA19}"/>
              </a:ext>
            </a:extLst>
          </p:cNvPr>
          <p:cNvSpPr txBox="1"/>
          <p:nvPr/>
        </p:nvSpPr>
        <p:spPr>
          <a:xfrm>
            <a:off x="2894427" y="176234"/>
            <a:ext cx="754404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b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CASE WHEN </a:t>
            </a:r>
            <a:r>
              <a:rPr lang="en-US" sz="2400" b="1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ifadəsi</a:t>
            </a:r>
            <a:r>
              <a:rPr lang="en-US" sz="24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, SQL </a:t>
            </a:r>
            <a:r>
              <a:rPr lang="en-US" sz="2400" b="1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daxilində</a:t>
            </a:r>
            <a:r>
              <a:rPr lang="en-US" sz="24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istifadə</a:t>
            </a:r>
            <a:r>
              <a:rPr lang="en-US" sz="24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olunan</a:t>
            </a:r>
            <a:r>
              <a:rPr lang="en-US" sz="24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bir</a:t>
            </a:r>
            <a:r>
              <a:rPr lang="en-US" sz="24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ifadədir</a:t>
            </a:r>
            <a:r>
              <a:rPr lang="en-US" sz="24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. Bu </a:t>
            </a:r>
            <a:r>
              <a:rPr lang="en-US" sz="2400" b="1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ifadə</a:t>
            </a:r>
            <a:r>
              <a:rPr lang="en-US" sz="24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b="1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şərti</a:t>
            </a:r>
            <a:r>
              <a:rPr lang="en-US" sz="24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təyin</a:t>
            </a:r>
            <a:r>
              <a:rPr lang="en-US" sz="24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etmək</a:t>
            </a:r>
            <a:r>
              <a:rPr lang="en-US" sz="24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üçün</a:t>
            </a:r>
            <a:r>
              <a:rPr lang="en-US" sz="24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istifadə</a:t>
            </a:r>
            <a:r>
              <a:rPr lang="en-US" sz="24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olunur</a:t>
            </a:r>
            <a:r>
              <a:rPr lang="en-US" sz="24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76309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0AEC4F-E711-8552-9C34-82C1514A1E3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5303EB3-10C7-9C1B-C8C7-C992AD7240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457"/>
          <a:stretch/>
        </p:blipFill>
        <p:spPr bwMode="auto">
          <a:xfrm>
            <a:off x="3488788" y="457199"/>
            <a:ext cx="8496886" cy="6154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7DAD43F-530E-8321-6588-948C776B3285}"/>
              </a:ext>
            </a:extLst>
          </p:cNvPr>
          <p:cNvSpPr txBox="1"/>
          <p:nvPr/>
        </p:nvSpPr>
        <p:spPr>
          <a:xfrm rot="19508724">
            <a:off x="1595967" y="4346918"/>
            <a:ext cx="16738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az-Latn-AZ" sz="2400" b="1" dirty="0"/>
              <a:t>NÜMUNƏ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131718056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13">
      <a:dk1>
        <a:srgbClr val="000000"/>
      </a:dk1>
      <a:lt1>
        <a:srgbClr val="FDFAF6"/>
      </a:lt1>
      <a:dk2>
        <a:srgbClr val="44546A"/>
      </a:dk2>
      <a:lt2>
        <a:srgbClr val="E7E6E6"/>
      </a:lt2>
      <a:accent1>
        <a:srgbClr val="F5CDCE"/>
      </a:accent1>
      <a:accent2>
        <a:srgbClr val="DE8C8C"/>
      </a:accent2>
      <a:accent3>
        <a:srgbClr val="AAC3E8"/>
      </a:accent3>
      <a:accent4>
        <a:srgbClr val="D2D592"/>
      </a:accent4>
      <a:accent5>
        <a:srgbClr val="CCBE89"/>
      </a:accent5>
      <a:accent6>
        <a:srgbClr val="1F2C8F"/>
      </a:accent6>
      <a:hlink>
        <a:srgbClr val="1F2C8F"/>
      </a:hlink>
      <a:folHlink>
        <a:srgbClr val="AAC3E9"/>
      </a:folHlink>
    </a:clrScheme>
    <a:fontScheme name="Custom 22">
      <a:majorFont>
        <a:latin typeface="Arial Black"/>
        <a:ea typeface=""/>
        <a:cs typeface=""/>
      </a:majorFont>
      <a:minorFont>
        <a:latin typeface="Sabon Next L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eometric color block_Win32_SL_v14" id="{59749740-91A0-46B8-82A8-B436C7A8A142}" vid="{B3F8D047-377B-4FC8-B21C-47530C6DE3A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16DBB56F-4362-4386-A1A1-3DF89889661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4948363-B267-4BAC-8655-100FBEC280C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A719FA4-954C-4FA8-82CB-206659C3B826}">
  <ds:schemaRefs>
    <ds:schemaRef ds:uri="230e9df3-be65-4c73-a93b-d1236ebd677e"/>
    <ds:schemaRef ds:uri="http://purl.org/dc/terms/"/>
    <ds:schemaRef ds:uri="71af3243-3dd4-4a8d-8c0d-dd76da1f02a5"/>
    <ds:schemaRef ds:uri="16c05727-aa75-4e4a-9b5f-8a80a1165891"/>
    <ds:schemaRef ds:uri="http://www.w3.org/XML/1998/namespace"/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http://schemas.openxmlformats.org/package/2006/metadata/core-properties"/>
    <ds:schemaRef ds:uri="http://schemas.microsoft.com/sharepoint/v3"/>
    <ds:schemaRef ds:uri="http://schemas.microsoft.com/office/2006/metadata/properties"/>
    <ds:schemaRef ds:uri="http://purl.org/dc/dcmitype/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{BF39A6B4-6A86-4720-98A1-709EF73625D3}tf78438558_win32</Template>
  <TotalTime>8654</TotalTime>
  <Words>1255</Words>
  <Application>Microsoft Office PowerPoint</Application>
  <PresentationFormat>Widescreen</PresentationFormat>
  <Paragraphs>229</Paragraphs>
  <Slides>31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Arial</vt:lpstr>
      <vt:lpstr>Arial Black</vt:lpstr>
      <vt:lpstr>Calibri</vt:lpstr>
      <vt:lpstr>Sabon Next LT</vt:lpstr>
      <vt:lpstr>Times New Roman</vt:lpstr>
      <vt:lpstr>Custom</vt:lpstr>
      <vt:lpstr>ÜLKƏR SÜLEYMANOVA iş yeri:(VTB bank) vəzifə: SQL&amp;PL/SQL developer(reporter) bakalavr: ADPU Şəki filialı(Riyaziyyat və informatika) magistr: UNEC (Komputer elmləri)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 retrival language</vt:lpstr>
      <vt:lpstr>PowerPoint Presentation</vt:lpstr>
      <vt:lpstr>PowerPoint Presentation</vt:lpstr>
      <vt:lpstr>Group by, having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Procedural Language-SQL</vt:lpstr>
      <vt:lpstr>PowerPoint Presentation</vt:lpstr>
      <vt:lpstr>PL/SQL  BLOCK TYPES</vt:lpstr>
      <vt:lpstr>Dövr  operatorları</vt:lpstr>
      <vt:lpstr>exception</vt:lpstr>
      <vt:lpstr>PowerPoint Presentation</vt:lpstr>
      <vt:lpstr>PowerPoint Presentation</vt:lpstr>
      <vt:lpstr>TRİGGER</vt:lpstr>
      <vt:lpstr> job NƏDİR?</vt:lpstr>
      <vt:lpstr>diqqətiniz üçün  təşəkkürlər!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ÜLKƏR SÜLEYMANOVA junior sql&amp;pl/sql developer (VTB bank)</dc:title>
  <dc:subject/>
  <dc:creator>Ulkar</dc:creator>
  <cp:lastModifiedBy>Ulkar</cp:lastModifiedBy>
  <cp:revision>54</cp:revision>
  <dcterms:created xsi:type="dcterms:W3CDTF">2024-05-01T15:08:04Z</dcterms:created>
  <dcterms:modified xsi:type="dcterms:W3CDTF">2024-05-24T07:33:13Z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